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257" r:id="rId3"/>
    <p:sldId id="258" r:id="rId4"/>
    <p:sldId id="261" r:id="rId5"/>
    <p:sldId id="1282" r:id="rId6"/>
    <p:sldId id="262" r:id="rId7"/>
    <p:sldId id="263" r:id="rId8"/>
    <p:sldId id="266" r:id="rId9"/>
    <p:sldId id="1278" r:id="rId10"/>
    <p:sldId id="1277" r:id="rId11"/>
    <p:sldId id="268" r:id="rId12"/>
    <p:sldId id="269" r:id="rId13"/>
    <p:sldId id="1286" r:id="rId14"/>
    <p:sldId id="270" r:id="rId15"/>
    <p:sldId id="666" r:id="rId16"/>
    <p:sldId id="1333" r:id="rId17"/>
    <p:sldId id="1368" r:id="rId18"/>
    <p:sldId id="1334" r:id="rId19"/>
    <p:sldId id="1335" r:id="rId20"/>
    <p:sldId id="1336" r:id="rId21"/>
    <p:sldId id="1374" r:id="rId22"/>
    <p:sldId id="1337" r:id="rId23"/>
    <p:sldId id="1338" r:id="rId24"/>
    <p:sldId id="1340" r:id="rId25"/>
    <p:sldId id="1369" r:id="rId26"/>
    <p:sldId id="1371" r:id="rId27"/>
    <p:sldId id="1372" r:id="rId28"/>
    <p:sldId id="659" r:id="rId29"/>
    <p:sldId id="600" r:id="rId30"/>
    <p:sldId id="1262" r:id="rId31"/>
    <p:sldId id="1276" r:id="rId32"/>
    <p:sldId id="1284" r:id="rId33"/>
    <p:sldId id="1285" r:id="rId34"/>
    <p:sldId id="1283" r:id="rId35"/>
    <p:sldId id="664" r:id="rId36"/>
    <p:sldId id="586" r:id="rId37"/>
    <p:sldId id="605" r:id="rId38"/>
    <p:sldId id="606" r:id="rId39"/>
    <p:sldId id="607" r:id="rId40"/>
    <p:sldId id="608" r:id="rId41"/>
    <p:sldId id="609" r:id="rId42"/>
    <p:sldId id="610" r:id="rId43"/>
    <p:sldId id="611" r:id="rId44"/>
    <p:sldId id="612" r:id="rId45"/>
    <p:sldId id="613" r:id="rId46"/>
    <p:sldId id="615" r:id="rId47"/>
    <p:sldId id="617" r:id="rId48"/>
    <p:sldId id="1280" r:id="rId49"/>
    <p:sldId id="1281" r:id="rId50"/>
    <p:sldId id="1382" r:id="rId51"/>
    <p:sldId id="618" r:id="rId52"/>
    <p:sldId id="679" r:id="rId53"/>
    <p:sldId id="1128" r:id="rId54"/>
    <p:sldId id="1129" r:id="rId55"/>
    <p:sldId id="724" r:id="rId56"/>
    <p:sldId id="1091" r:id="rId57"/>
    <p:sldId id="1131" r:id="rId58"/>
    <p:sldId id="1132" r:id="rId59"/>
    <p:sldId id="1135" r:id="rId60"/>
    <p:sldId id="1136" r:id="rId61"/>
    <p:sldId id="1137" r:id="rId62"/>
    <p:sldId id="1138" r:id="rId63"/>
    <p:sldId id="1060" r:id="rId64"/>
    <p:sldId id="1144" r:id="rId65"/>
    <p:sldId id="1143" r:id="rId66"/>
    <p:sldId id="1063" r:id="rId67"/>
    <p:sldId id="1067" r:id="rId68"/>
    <p:sldId id="1071" r:id="rId69"/>
    <p:sldId id="1187" r:id="rId70"/>
    <p:sldId id="1073" r:id="rId71"/>
    <p:sldId id="1190" r:id="rId72"/>
    <p:sldId id="1074" r:id="rId73"/>
    <p:sldId id="1163" r:id="rId74"/>
    <p:sldId id="1154" r:id="rId75"/>
    <p:sldId id="1155" r:id="rId76"/>
    <p:sldId id="1156" r:id="rId77"/>
    <p:sldId id="1152" r:id="rId78"/>
    <p:sldId id="1157" r:id="rId79"/>
    <p:sldId id="1158" r:id="rId80"/>
    <p:sldId id="1161" r:id="rId81"/>
    <p:sldId id="1160" r:id="rId82"/>
    <p:sldId id="394" r:id="rId83"/>
    <p:sldId id="395" r:id="rId84"/>
    <p:sldId id="399" r:id="rId85"/>
    <p:sldId id="400" r:id="rId86"/>
    <p:sldId id="401" r:id="rId87"/>
    <p:sldId id="402" r:id="rId88"/>
    <p:sldId id="403" r:id="rId89"/>
    <p:sldId id="404" r:id="rId90"/>
    <p:sldId id="405" r:id="rId91"/>
    <p:sldId id="406" r:id="rId92"/>
    <p:sldId id="407" r:id="rId93"/>
    <p:sldId id="408" r:id="rId94"/>
    <p:sldId id="409" r:id="rId95"/>
    <p:sldId id="410" r:id="rId96"/>
    <p:sldId id="417" r:id="rId97"/>
    <p:sldId id="419" r:id="rId98"/>
    <p:sldId id="420" r:id="rId99"/>
    <p:sldId id="421" r:id="rId100"/>
    <p:sldId id="364" r:id="rId101"/>
    <p:sldId id="365" r:id="rId102"/>
    <p:sldId id="368" r:id="rId103"/>
    <p:sldId id="369" r:id="rId104"/>
    <p:sldId id="370" r:id="rId105"/>
    <p:sldId id="371" r:id="rId106"/>
    <p:sldId id="375" r:id="rId107"/>
    <p:sldId id="1186" r:id="rId108"/>
    <p:sldId id="1383" r:id="rId109"/>
    <p:sldId id="1275"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FFC10-54EC-4C34-A50D-D9633777A583}" v="180" dt="2020-10-08T21:54:57.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14" d="100"/>
          <a:sy n="114" d="100"/>
        </p:scale>
        <p:origin x="40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Jakobowicz" userId="8415afdf-7165-44d3-bf9f-0ce8ac0926f7" providerId="ADAL" clId="{A09FFC10-54EC-4C34-A50D-D9633777A583}"/>
    <pc:docChg chg="undo custSel mod addSld delSld modSld">
      <pc:chgData name="Emmanuel Jakobowicz" userId="8415afdf-7165-44d3-bf9f-0ce8ac0926f7" providerId="ADAL" clId="{A09FFC10-54EC-4C34-A50D-D9633777A583}" dt="2020-10-08T22:06:43.810" v="2246" actId="20577"/>
      <pc:docMkLst>
        <pc:docMk/>
      </pc:docMkLst>
      <pc:sldChg chg="modSp mod">
        <pc:chgData name="Emmanuel Jakobowicz" userId="8415afdf-7165-44d3-bf9f-0ce8ac0926f7" providerId="ADAL" clId="{A09FFC10-54EC-4C34-A50D-D9633777A583}" dt="2020-09-18T09:11:16.164" v="318" actId="20577"/>
        <pc:sldMkLst>
          <pc:docMk/>
          <pc:sldMk cId="2016288130" sldId="257"/>
        </pc:sldMkLst>
        <pc:spChg chg="mod">
          <ac:chgData name="Emmanuel Jakobowicz" userId="8415afdf-7165-44d3-bf9f-0ce8ac0926f7" providerId="ADAL" clId="{A09FFC10-54EC-4C34-A50D-D9633777A583}" dt="2020-09-18T09:11:16.164" v="318" actId="20577"/>
          <ac:spMkLst>
            <pc:docMk/>
            <pc:sldMk cId="2016288130" sldId="257"/>
            <ac:spMk id="5" creationId="{6B574B08-B7E6-4DBC-9FDA-AF74CD40223C}"/>
          </ac:spMkLst>
        </pc:spChg>
      </pc:sldChg>
      <pc:sldChg chg="del">
        <pc:chgData name="Emmanuel Jakobowicz" userId="8415afdf-7165-44d3-bf9f-0ce8ac0926f7" providerId="ADAL" clId="{A09FFC10-54EC-4C34-A50D-D9633777A583}" dt="2020-09-20T22:14:20.906" v="437" actId="47"/>
        <pc:sldMkLst>
          <pc:docMk/>
          <pc:sldMk cId="2841328327" sldId="259"/>
        </pc:sldMkLst>
      </pc:sldChg>
      <pc:sldChg chg="del">
        <pc:chgData name="Emmanuel Jakobowicz" userId="8415afdf-7165-44d3-bf9f-0ce8ac0926f7" providerId="ADAL" clId="{A09FFC10-54EC-4C34-A50D-D9633777A583}" dt="2020-09-20T22:14:32.612" v="438" actId="47"/>
        <pc:sldMkLst>
          <pc:docMk/>
          <pc:sldMk cId="1428692677" sldId="260"/>
        </pc:sldMkLst>
      </pc:sldChg>
      <pc:sldChg chg="addSp delSp modSp mod">
        <pc:chgData name="Emmanuel Jakobowicz" userId="8415afdf-7165-44d3-bf9f-0ce8ac0926f7" providerId="ADAL" clId="{A09FFC10-54EC-4C34-A50D-D9633777A583}" dt="2020-10-08T21:37:28.461" v="906" actId="1076"/>
        <pc:sldMkLst>
          <pc:docMk/>
          <pc:sldMk cId="4213710310" sldId="263"/>
        </pc:sldMkLst>
        <pc:spChg chg="mod">
          <ac:chgData name="Emmanuel Jakobowicz" userId="8415afdf-7165-44d3-bf9f-0ce8ac0926f7" providerId="ADAL" clId="{A09FFC10-54EC-4C34-A50D-D9633777A583}" dt="2020-10-08T21:37:24.795" v="905" actId="14100"/>
          <ac:spMkLst>
            <pc:docMk/>
            <pc:sldMk cId="4213710310" sldId="263"/>
            <ac:spMk id="3" creationId="{D8070A23-E9A7-4D80-BE06-27C38DE79F3A}"/>
          </ac:spMkLst>
        </pc:spChg>
        <pc:spChg chg="mod">
          <ac:chgData name="Emmanuel Jakobowicz" userId="8415afdf-7165-44d3-bf9f-0ce8ac0926f7" providerId="ADAL" clId="{A09FFC10-54EC-4C34-A50D-D9633777A583}" dt="2020-10-08T21:29:53.254" v="872" actId="20577"/>
          <ac:spMkLst>
            <pc:docMk/>
            <pc:sldMk cId="4213710310" sldId="263"/>
            <ac:spMk id="4" creationId="{C833A347-768E-43C1-A0BB-8D89F9D6E02E}"/>
          </ac:spMkLst>
        </pc:spChg>
        <pc:picChg chg="add del mod">
          <ac:chgData name="Emmanuel Jakobowicz" userId="8415afdf-7165-44d3-bf9f-0ce8ac0926f7" providerId="ADAL" clId="{A09FFC10-54EC-4C34-A50D-D9633777A583}" dt="2020-10-08T21:36:35.947" v="893" actId="478"/>
          <ac:picMkLst>
            <pc:docMk/>
            <pc:sldMk cId="4213710310" sldId="263"/>
            <ac:picMk id="2" creationId="{E106484F-9BCC-4C73-93DB-5D4BFC878105}"/>
          </ac:picMkLst>
        </pc:picChg>
        <pc:picChg chg="add del mod">
          <ac:chgData name="Emmanuel Jakobowicz" userId="8415afdf-7165-44d3-bf9f-0ce8ac0926f7" providerId="ADAL" clId="{A09FFC10-54EC-4C34-A50D-D9633777A583}" dt="2020-10-08T21:36:56.663" v="897"/>
          <ac:picMkLst>
            <pc:docMk/>
            <pc:sldMk cId="4213710310" sldId="263"/>
            <ac:picMk id="5" creationId="{02B3E87F-B0D1-480D-A597-A8D696546EC7}"/>
          </ac:picMkLst>
        </pc:picChg>
        <pc:picChg chg="mod">
          <ac:chgData name="Emmanuel Jakobowicz" userId="8415afdf-7165-44d3-bf9f-0ce8ac0926f7" providerId="ADAL" clId="{A09FFC10-54EC-4C34-A50D-D9633777A583}" dt="2020-10-08T21:37:18.251" v="903" actId="1076"/>
          <ac:picMkLst>
            <pc:docMk/>
            <pc:sldMk cId="4213710310" sldId="263"/>
            <ac:picMk id="6" creationId="{F42C6363-8F8A-43D8-8F80-8B121D19A09F}"/>
          </ac:picMkLst>
        </pc:picChg>
        <pc:picChg chg="add mod">
          <ac:chgData name="Emmanuel Jakobowicz" userId="8415afdf-7165-44d3-bf9f-0ce8ac0926f7" providerId="ADAL" clId="{A09FFC10-54EC-4C34-A50D-D9633777A583}" dt="2020-10-08T21:37:28.461" v="906" actId="1076"/>
          <ac:picMkLst>
            <pc:docMk/>
            <pc:sldMk cId="4213710310" sldId="263"/>
            <ac:picMk id="1026" creationId="{4FDA8C4B-550F-4ED0-A602-082AFE0ADC72}"/>
          </ac:picMkLst>
        </pc:picChg>
      </pc:sldChg>
      <pc:sldChg chg="modSp del mod">
        <pc:chgData name="Emmanuel Jakobowicz" userId="8415afdf-7165-44d3-bf9f-0ce8ac0926f7" providerId="ADAL" clId="{A09FFC10-54EC-4C34-A50D-D9633777A583}" dt="2020-09-24T07:13:17.531" v="686" actId="47"/>
        <pc:sldMkLst>
          <pc:docMk/>
          <pc:sldMk cId="3383577438" sldId="264"/>
        </pc:sldMkLst>
        <pc:spChg chg="mod">
          <ac:chgData name="Emmanuel Jakobowicz" userId="8415afdf-7165-44d3-bf9f-0ce8ac0926f7" providerId="ADAL" clId="{A09FFC10-54EC-4C34-A50D-D9633777A583}" dt="2020-09-20T22:16:06.415" v="616" actId="20577"/>
          <ac:spMkLst>
            <pc:docMk/>
            <pc:sldMk cId="3383577438" sldId="264"/>
            <ac:spMk id="2" creationId="{CC9F7990-931D-4AD5-AFDC-CC6E2CD0B9E7}"/>
          </ac:spMkLst>
        </pc:spChg>
      </pc:sldChg>
      <pc:sldChg chg="del">
        <pc:chgData name="Emmanuel Jakobowicz" userId="8415afdf-7165-44d3-bf9f-0ce8ac0926f7" providerId="ADAL" clId="{A09FFC10-54EC-4C34-A50D-D9633777A583}" dt="2020-09-20T22:16:12.785" v="617" actId="47"/>
        <pc:sldMkLst>
          <pc:docMk/>
          <pc:sldMk cId="1078771589" sldId="265"/>
        </pc:sldMkLst>
      </pc:sldChg>
      <pc:sldChg chg="addSp delSp modSp mod">
        <pc:chgData name="Emmanuel Jakobowicz" userId="8415afdf-7165-44d3-bf9f-0ce8ac0926f7" providerId="ADAL" clId="{A09FFC10-54EC-4C34-A50D-D9633777A583}" dt="2020-09-16T21:37:09.431" v="83" actId="14100"/>
        <pc:sldMkLst>
          <pc:docMk/>
          <pc:sldMk cId="2916522243" sldId="266"/>
        </pc:sldMkLst>
        <pc:spChg chg="add del mod">
          <ac:chgData name="Emmanuel Jakobowicz" userId="8415afdf-7165-44d3-bf9f-0ce8ac0926f7" providerId="ADAL" clId="{A09FFC10-54EC-4C34-A50D-D9633777A583}" dt="2020-09-16T21:36:59.402" v="80" actId="22"/>
          <ac:spMkLst>
            <pc:docMk/>
            <pc:sldMk cId="2916522243" sldId="266"/>
            <ac:spMk id="3" creationId="{FFFECE99-4339-4DBC-A790-95D022122EF1}"/>
          </ac:spMkLst>
        </pc:spChg>
        <pc:picChg chg="del mod">
          <ac:chgData name="Emmanuel Jakobowicz" userId="8415afdf-7165-44d3-bf9f-0ce8ac0926f7" providerId="ADAL" clId="{A09FFC10-54EC-4C34-A50D-D9633777A583}" dt="2020-09-16T21:36:56.027" v="79" actId="478"/>
          <ac:picMkLst>
            <pc:docMk/>
            <pc:sldMk cId="2916522243" sldId="266"/>
            <ac:picMk id="5" creationId="{E3CAC7E1-61FC-45F7-A056-D914821085C1}"/>
          </ac:picMkLst>
        </pc:picChg>
        <pc:picChg chg="add mod ord">
          <ac:chgData name="Emmanuel Jakobowicz" userId="8415afdf-7165-44d3-bf9f-0ce8ac0926f7" providerId="ADAL" clId="{A09FFC10-54EC-4C34-A50D-D9633777A583}" dt="2020-09-16T21:37:09.431" v="83" actId="14100"/>
          <ac:picMkLst>
            <pc:docMk/>
            <pc:sldMk cId="2916522243" sldId="266"/>
            <ac:picMk id="6" creationId="{1B3CA5E2-198A-4711-BC1C-C366BEF215BB}"/>
          </ac:picMkLst>
        </pc:picChg>
      </pc:sldChg>
      <pc:sldChg chg="addSp delSp modSp mod modClrScheme chgLayout">
        <pc:chgData name="Emmanuel Jakobowicz" userId="8415afdf-7165-44d3-bf9f-0ce8ac0926f7" providerId="ADAL" clId="{A09FFC10-54EC-4C34-A50D-D9633777A583}" dt="2020-09-24T07:14:54.673" v="701" actId="20577"/>
        <pc:sldMkLst>
          <pc:docMk/>
          <pc:sldMk cId="3464405550" sldId="268"/>
        </pc:sldMkLst>
        <pc:spChg chg="add del mod">
          <ac:chgData name="Emmanuel Jakobowicz" userId="8415afdf-7165-44d3-bf9f-0ce8ac0926f7" providerId="ADAL" clId="{A09FFC10-54EC-4C34-A50D-D9633777A583}" dt="2020-09-16T21:40:38.377" v="109"/>
          <ac:spMkLst>
            <pc:docMk/>
            <pc:sldMk cId="3464405550" sldId="268"/>
            <ac:spMk id="3" creationId="{257890DA-5D53-44E6-BDDB-0AE3E213D65D}"/>
          </ac:spMkLst>
        </pc:spChg>
        <pc:spChg chg="mod">
          <ac:chgData name="Emmanuel Jakobowicz" userId="8415afdf-7165-44d3-bf9f-0ce8ac0926f7" providerId="ADAL" clId="{A09FFC10-54EC-4C34-A50D-D9633777A583}" dt="2020-09-16T21:40:43.670" v="112" actId="26606"/>
          <ac:spMkLst>
            <pc:docMk/>
            <pc:sldMk cId="3464405550" sldId="268"/>
            <ac:spMk id="4" creationId="{B7F444DB-1D4F-406D-9EB2-5DE85EAA0871}"/>
          </ac:spMkLst>
        </pc:spChg>
        <pc:spChg chg="mod ord">
          <ac:chgData name="Emmanuel Jakobowicz" userId="8415afdf-7165-44d3-bf9f-0ce8ac0926f7" providerId="ADAL" clId="{A09FFC10-54EC-4C34-A50D-D9633777A583}" dt="2020-09-24T07:14:54.673" v="701" actId="20577"/>
          <ac:spMkLst>
            <pc:docMk/>
            <pc:sldMk cId="3464405550" sldId="268"/>
            <ac:spMk id="5" creationId="{865F0924-8573-4ADC-87C3-CDD715114A3C}"/>
          </ac:spMkLst>
        </pc:spChg>
        <pc:picChg chg="del">
          <ac:chgData name="Emmanuel Jakobowicz" userId="8415afdf-7165-44d3-bf9f-0ce8ac0926f7" providerId="ADAL" clId="{A09FFC10-54EC-4C34-A50D-D9633777A583}" dt="2020-09-16T21:40:31.224" v="106" actId="478"/>
          <ac:picMkLst>
            <pc:docMk/>
            <pc:sldMk cId="3464405550" sldId="268"/>
            <ac:picMk id="7" creationId="{50BF15FF-EBDD-4109-9615-D2E447DF142B}"/>
          </ac:picMkLst>
        </pc:picChg>
        <pc:picChg chg="add del">
          <ac:chgData name="Emmanuel Jakobowicz" userId="8415afdf-7165-44d3-bf9f-0ce8ac0926f7" providerId="ADAL" clId="{A09FFC10-54EC-4C34-A50D-D9633777A583}" dt="2020-09-16T21:40:35.782" v="108"/>
          <ac:picMkLst>
            <pc:docMk/>
            <pc:sldMk cId="3464405550" sldId="268"/>
            <ac:picMk id="1026" creationId="{309A9163-E15D-4C8B-B4A4-6C877F11F951}"/>
          </ac:picMkLst>
        </pc:picChg>
        <pc:picChg chg="add mod">
          <ac:chgData name="Emmanuel Jakobowicz" userId="8415afdf-7165-44d3-bf9f-0ce8ac0926f7" providerId="ADAL" clId="{A09FFC10-54EC-4C34-A50D-D9633777A583}" dt="2020-09-20T16:56:47.703" v="320" actId="1076"/>
          <ac:picMkLst>
            <pc:docMk/>
            <pc:sldMk cId="3464405550" sldId="268"/>
            <ac:picMk id="1028" creationId="{EBA0E9FD-C528-4D43-B240-E8C7E9B0C818}"/>
          </ac:picMkLst>
        </pc:picChg>
      </pc:sldChg>
      <pc:sldChg chg="addSp delSp modSp mod">
        <pc:chgData name="Emmanuel Jakobowicz" userId="8415afdf-7165-44d3-bf9f-0ce8ac0926f7" providerId="ADAL" clId="{A09FFC10-54EC-4C34-A50D-D9633777A583}" dt="2020-09-16T21:30:54.557" v="77" actId="1076"/>
        <pc:sldMkLst>
          <pc:docMk/>
          <pc:sldMk cId="3292400587" sldId="269"/>
        </pc:sldMkLst>
        <pc:spChg chg="mod">
          <ac:chgData name="Emmanuel Jakobowicz" userId="8415afdf-7165-44d3-bf9f-0ce8ac0926f7" providerId="ADAL" clId="{A09FFC10-54EC-4C34-A50D-D9633777A583}" dt="2020-09-16T21:30:48.614" v="76" actId="20577"/>
          <ac:spMkLst>
            <pc:docMk/>
            <pc:sldMk cId="3292400587" sldId="269"/>
            <ac:spMk id="6" creationId="{AF05804F-0427-4348-B51E-3F839F2018AB}"/>
          </ac:spMkLst>
        </pc:spChg>
        <pc:picChg chg="add mod">
          <ac:chgData name="Emmanuel Jakobowicz" userId="8415afdf-7165-44d3-bf9f-0ce8ac0926f7" providerId="ADAL" clId="{A09FFC10-54EC-4C34-A50D-D9633777A583}" dt="2020-09-16T21:30:54.557" v="77" actId="1076"/>
          <ac:picMkLst>
            <pc:docMk/>
            <pc:sldMk cId="3292400587" sldId="269"/>
            <ac:picMk id="2" creationId="{4811A100-EC49-4B27-90BB-500D1C577D88}"/>
          </ac:picMkLst>
        </pc:picChg>
        <pc:picChg chg="del">
          <ac:chgData name="Emmanuel Jakobowicz" userId="8415afdf-7165-44d3-bf9f-0ce8ac0926f7" providerId="ADAL" clId="{A09FFC10-54EC-4C34-A50D-D9633777A583}" dt="2020-09-16T21:30:32.584" v="73" actId="478"/>
          <ac:picMkLst>
            <pc:docMk/>
            <pc:sldMk cId="3292400587" sldId="269"/>
            <ac:picMk id="1026" creationId="{5723D795-7911-4953-80AF-37D64A75E0F8}"/>
          </ac:picMkLst>
        </pc:picChg>
      </pc:sldChg>
      <pc:sldChg chg="del">
        <pc:chgData name="Emmanuel Jakobowicz" userId="8415afdf-7165-44d3-bf9f-0ce8ac0926f7" providerId="ADAL" clId="{A09FFC10-54EC-4C34-A50D-D9633777A583}" dt="2020-09-24T07:26:36.369" v="830" actId="47"/>
        <pc:sldMkLst>
          <pc:docMk/>
          <pc:sldMk cId="1967361752" sldId="496"/>
        </pc:sldMkLst>
      </pc:sldChg>
      <pc:sldChg chg="addSp delSp modSp mod">
        <pc:chgData name="Emmanuel Jakobowicz" userId="8415afdf-7165-44d3-bf9f-0ce8ac0926f7" providerId="ADAL" clId="{A09FFC10-54EC-4C34-A50D-D9633777A583}" dt="2020-09-20T21:54:36.688" v="401" actId="26606"/>
        <pc:sldMkLst>
          <pc:docMk/>
          <pc:sldMk cId="3749678908" sldId="497"/>
        </pc:sldMkLst>
        <pc:spChg chg="mod">
          <ac:chgData name="Emmanuel Jakobowicz" userId="8415afdf-7165-44d3-bf9f-0ce8ac0926f7" providerId="ADAL" clId="{A09FFC10-54EC-4C34-A50D-D9633777A583}" dt="2020-09-20T21:54:36.688" v="401" actId="26606"/>
          <ac:spMkLst>
            <pc:docMk/>
            <pc:sldMk cId="3749678908" sldId="497"/>
            <ac:spMk id="2" creationId="{00000000-0000-0000-0000-000000000000}"/>
          </ac:spMkLst>
        </pc:spChg>
        <pc:spChg chg="del">
          <ac:chgData name="Emmanuel Jakobowicz" userId="8415afdf-7165-44d3-bf9f-0ce8ac0926f7" providerId="ADAL" clId="{A09FFC10-54EC-4C34-A50D-D9633777A583}" dt="2020-09-20T21:54:36.688" v="401" actId="26606"/>
          <ac:spMkLst>
            <pc:docMk/>
            <pc:sldMk cId="3749678908" sldId="497"/>
            <ac:spMk id="3" creationId="{00000000-0000-0000-0000-000000000000}"/>
          </ac:spMkLst>
        </pc:spChg>
        <pc:spChg chg="mod modVis">
          <ac:chgData name="Emmanuel Jakobowicz" userId="8415afdf-7165-44d3-bf9f-0ce8ac0926f7" providerId="ADAL" clId="{A09FFC10-54EC-4C34-A50D-D9633777A583}" dt="2020-09-20T21:54:36.688" v="401" actId="26606"/>
          <ac:spMkLst>
            <pc:docMk/>
            <pc:sldMk cId="3749678908" sldId="497"/>
            <ac:spMk id="4" creationId="{00000000-0000-0000-0000-000000000000}"/>
          </ac:spMkLst>
        </pc:spChg>
        <pc:graphicFrameChg chg="add">
          <ac:chgData name="Emmanuel Jakobowicz" userId="8415afdf-7165-44d3-bf9f-0ce8ac0926f7" providerId="ADAL" clId="{A09FFC10-54EC-4C34-A50D-D9633777A583}" dt="2020-09-20T21:54:36.688" v="401" actId="26606"/>
          <ac:graphicFrameMkLst>
            <pc:docMk/>
            <pc:sldMk cId="3749678908" sldId="497"/>
            <ac:graphicFrameMk id="6" creationId="{49513604-6C22-4103-B9C0-41E847BE3220}"/>
          </ac:graphicFrameMkLst>
        </pc:graphicFrameChg>
      </pc:sldChg>
      <pc:sldChg chg="addSp delSp modSp mod modClrScheme delAnim chgLayout">
        <pc:chgData name="Emmanuel Jakobowicz" userId="8415afdf-7165-44d3-bf9f-0ce8ac0926f7" providerId="ADAL" clId="{A09FFC10-54EC-4C34-A50D-D9633777A583}" dt="2020-10-08T21:41:43.767" v="1077" actId="113"/>
        <pc:sldMkLst>
          <pc:docMk/>
          <pc:sldMk cId="4011724546" sldId="573"/>
        </pc:sldMkLst>
        <pc:spChg chg="add mod ord">
          <ac:chgData name="Emmanuel Jakobowicz" userId="8415afdf-7165-44d3-bf9f-0ce8ac0926f7" providerId="ADAL" clId="{A09FFC10-54EC-4C34-A50D-D9633777A583}" dt="2020-09-20T21:55:47.343" v="416"/>
          <ac:spMkLst>
            <pc:docMk/>
            <pc:sldMk cId="4011724546" sldId="573"/>
            <ac:spMk id="2" creationId="{A4251D11-F1E5-435C-B5EE-CE4FE2AF964E}"/>
          </ac:spMkLst>
        </pc:spChg>
        <pc:spChg chg="del mod">
          <ac:chgData name="Emmanuel Jakobowicz" userId="8415afdf-7165-44d3-bf9f-0ce8ac0926f7" providerId="ADAL" clId="{A09FFC10-54EC-4C34-A50D-D9633777A583}" dt="2020-09-20T21:55:45.901" v="415" actId="478"/>
          <ac:spMkLst>
            <pc:docMk/>
            <pc:sldMk cId="4011724546" sldId="573"/>
            <ac:spMk id="3" creationId="{09EB3DE0-2609-4B60-B424-26E197B6CA3D}"/>
          </ac:spMkLst>
        </pc:spChg>
        <pc:spChg chg="add mod">
          <ac:chgData name="Emmanuel Jakobowicz" userId="8415afdf-7165-44d3-bf9f-0ce8ac0926f7" providerId="ADAL" clId="{A09FFC10-54EC-4C34-A50D-D9633777A583}" dt="2020-10-08T21:41:43.767" v="1077" actId="113"/>
          <ac:spMkLst>
            <pc:docMk/>
            <pc:sldMk cId="4011724546" sldId="573"/>
            <ac:spMk id="3" creationId="{65045E2B-1CC1-49F9-9FC5-D3DDFF042910}"/>
          </ac:spMkLst>
        </pc:spChg>
        <pc:spChg chg="del mod">
          <ac:chgData name="Emmanuel Jakobowicz" userId="8415afdf-7165-44d3-bf9f-0ce8ac0926f7" providerId="ADAL" clId="{A09FFC10-54EC-4C34-A50D-D9633777A583}" dt="2020-09-20T21:55:35.504" v="410" actId="478"/>
          <ac:spMkLst>
            <pc:docMk/>
            <pc:sldMk cId="4011724546" sldId="573"/>
            <ac:spMk id="4" creationId="{834FC9B3-D7B8-4BBF-83C8-7AFF9D58EFE8}"/>
          </ac:spMkLst>
        </pc:spChg>
        <pc:spChg chg="add mod ord">
          <ac:chgData name="Emmanuel Jakobowicz" userId="8415afdf-7165-44d3-bf9f-0ce8ac0926f7" providerId="ADAL" clId="{A09FFC10-54EC-4C34-A50D-D9633777A583}" dt="2020-10-08T21:40:12.475" v="922" actId="14100"/>
          <ac:spMkLst>
            <pc:docMk/>
            <pc:sldMk cId="4011724546" sldId="573"/>
            <ac:spMk id="5" creationId="{48E4EB34-EF13-4AE9-AE83-C32CC9EB681A}"/>
          </ac:spMkLst>
        </pc:spChg>
        <pc:spChg chg="del mod">
          <ac:chgData name="Emmanuel Jakobowicz" userId="8415afdf-7165-44d3-bf9f-0ce8ac0926f7" providerId="ADAL" clId="{A09FFC10-54EC-4C34-A50D-D9633777A583}" dt="2020-09-20T21:55:26.351" v="406" actId="478"/>
          <ac:spMkLst>
            <pc:docMk/>
            <pc:sldMk cId="4011724546" sldId="573"/>
            <ac:spMk id="7" creationId="{B3F1EFDC-AAA4-4D72-9E3F-138F56FBC482}"/>
          </ac:spMkLst>
        </pc:spChg>
      </pc:sldChg>
      <pc:sldChg chg="modSp mod">
        <pc:chgData name="Emmanuel Jakobowicz" userId="8415afdf-7165-44d3-bf9f-0ce8ac0926f7" providerId="ADAL" clId="{A09FFC10-54EC-4C34-A50D-D9633777A583}" dt="2020-10-08T21:42:45.055" v="1124" actId="15"/>
        <pc:sldMkLst>
          <pc:docMk/>
          <pc:sldMk cId="2574057557" sldId="574"/>
        </pc:sldMkLst>
        <pc:spChg chg="mod">
          <ac:chgData name="Emmanuel Jakobowicz" userId="8415afdf-7165-44d3-bf9f-0ce8ac0926f7" providerId="ADAL" clId="{A09FFC10-54EC-4C34-A50D-D9633777A583}" dt="2020-10-08T21:42:45.055" v="1124" actId="15"/>
          <ac:spMkLst>
            <pc:docMk/>
            <pc:sldMk cId="2574057557" sldId="574"/>
            <ac:spMk id="7" creationId="{B3F1EFDC-AAA4-4D72-9E3F-138F56FBC482}"/>
          </ac:spMkLst>
        </pc:spChg>
      </pc:sldChg>
      <pc:sldChg chg="modSp">
        <pc:chgData name="Emmanuel Jakobowicz" userId="8415afdf-7165-44d3-bf9f-0ce8ac0926f7" providerId="ADAL" clId="{A09FFC10-54EC-4C34-A50D-D9633777A583}" dt="2020-10-08T21:43:37.152" v="1161" actId="20577"/>
        <pc:sldMkLst>
          <pc:docMk/>
          <pc:sldMk cId="3038791053" sldId="575"/>
        </pc:sldMkLst>
        <pc:spChg chg="mod">
          <ac:chgData name="Emmanuel Jakobowicz" userId="8415afdf-7165-44d3-bf9f-0ce8ac0926f7" providerId="ADAL" clId="{A09FFC10-54EC-4C34-A50D-D9633777A583}" dt="2020-10-08T21:43:37.152" v="1161" actId="20577"/>
          <ac:spMkLst>
            <pc:docMk/>
            <pc:sldMk cId="3038791053" sldId="575"/>
            <ac:spMk id="7" creationId="{B3F1EFDC-AAA4-4D72-9E3F-138F56FBC482}"/>
          </ac:spMkLst>
        </pc:spChg>
      </pc:sldChg>
      <pc:sldChg chg="modSp del mod">
        <pc:chgData name="Emmanuel Jakobowicz" userId="8415afdf-7165-44d3-bf9f-0ce8ac0926f7" providerId="ADAL" clId="{A09FFC10-54EC-4C34-A50D-D9633777A583}" dt="2020-10-08T21:44:21.799" v="1164" actId="47"/>
        <pc:sldMkLst>
          <pc:docMk/>
          <pc:sldMk cId="3995502051" sldId="576"/>
        </pc:sldMkLst>
        <pc:spChg chg="mod">
          <ac:chgData name="Emmanuel Jakobowicz" userId="8415afdf-7165-44d3-bf9f-0ce8ac0926f7" providerId="ADAL" clId="{A09FFC10-54EC-4C34-A50D-D9633777A583}" dt="2020-10-08T21:44:09.822" v="1162" actId="1076"/>
          <ac:spMkLst>
            <pc:docMk/>
            <pc:sldMk cId="3995502051" sldId="576"/>
            <ac:spMk id="3" creationId="{09EB3DE0-2609-4B60-B424-26E197B6CA3D}"/>
          </ac:spMkLst>
        </pc:spChg>
        <pc:spChg chg="mod">
          <ac:chgData name="Emmanuel Jakobowicz" userId="8415afdf-7165-44d3-bf9f-0ce8ac0926f7" providerId="ADAL" clId="{A09FFC10-54EC-4C34-A50D-D9633777A583}" dt="2020-10-08T21:44:14.356" v="1163" actId="1076"/>
          <ac:spMkLst>
            <pc:docMk/>
            <pc:sldMk cId="3995502051" sldId="576"/>
            <ac:spMk id="4" creationId="{834FC9B3-D7B8-4BBF-83C8-7AFF9D58EFE8}"/>
          </ac:spMkLst>
        </pc:spChg>
      </pc:sldChg>
      <pc:sldChg chg="addSp delSp modSp mod">
        <pc:chgData name="Emmanuel Jakobowicz" userId="8415afdf-7165-44d3-bf9f-0ce8ac0926f7" providerId="ADAL" clId="{A09FFC10-54EC-4C34-A50D-D9633777A583}" dt="2020-10-08T21:44:46.258" v="1165" actId="113"/>
        <pc:sldMkLst>
          <pc:docMk/>
          <pc:sldMk cId="2111346654" sldId="577"/>
        </pc:sldMkLst>
        <pc:spChg chg="mod">
          <ac:chgData name="Emmanuel Jakobowicz" userId="8415afdf-7165-44d3-bf9f-0ce8ac0926f7" providerId="ADAL" clId="{A09FFC10-54EC-4C34-A50D-D9633777A583}" dt="2020-09-20T21:54:21.199" v="400" actId="26606"/>
          <ac:spMkLst>
            <pc:docMk/>
            <pc:sldMk cId="2111346654" sldId="577"/>
            <ac:spMk id="5" creationId="{435CEBA9-3013-41CA-BC3F-6FF2E65493B8}"/>
          </ac:spMkLst>
        </pc:spChg>
        <pc:spChg chg="del mod">
          <ac:chgData name="Emmanuel Jakobowicz" userId="8415afdf-7165-44d3-bf9f-0ce8ac0926f7" providerId="ADAL" clId="{A09FFC10-54EC-4C34-A50D-D9633777A583}" dt="2020-09-20T21:54:21.199" v="400" actId="26606"/>
          <ac:spMkLst>
            <pc:docMk/>
            <pc:sldMk cId="2111346654" sldId="577"/>
            <ac:spMk id="6" creationId="{3A1C5716-A508-4C86-BF69-638961076CF5}"/>
          </ac:spMkLst>
        </pc:spChg>
        <pc:graphicFrameChg chg="add mod">
          <ac:chgData name="Emmanuel Jakobowicz" userId="8415afdf-7165-44d3-bf9f-0ce8ac0926f7" providerId="ADAL" clId="{A09FFC10-54EC-4C34-A50D-D9633777A583}" dt="2020-10-08T21:44:46.258" v="1165" actId="113"/>
          <ac:graphicFrameMkLst>
            <pc:docMk/>
            <pc:sldMk cId="2111346654" sldId="577"/>
            <ac:graphicFrameMk id="8" creationId="{4DD73288-F367-4D62-A64B-30489E60288E}"/>
          </ac:graphicFrameMkLst>
        </pc:graphicFrameChg>
      </pc:sldChg>
      <pc:sldChg chg="delSp modSp mod">
        <pc:chgData name="Emmanuel Jakobowicz" userId="8415afdf-7165-44d3-bf9f-0ce8ac0926f7" providerId="ADAL" clId="{A09FFC10-54EC-4C34-A50D-D9633777A583}" dt="2020-10-08T21:45:40.808" v="1181" actId="207"/>
        <pc:sldMkLst>
          <pc:docMk/>
          <pc:sldMk cId="4201878142" sldId="578"/>
        </pc:sldMkLst>
        <pc:spChg chg="del mod">
          <ac:chgData name="Emmanuel Jakobowicz" userId="8415afdf-7165-44d3-bf9f-0ce8ac0926f7" providerId="ADAL" clId="{A09FFC10-54EC-4C34-A50D-D9633777A583}" dt="2020-10-08T21:45:19.467" v="1171" actId="478"/>
          <ac:spMkLst>
            <pc:docMk/>
            <pc:sldMk cId="4201878142" sldId="578"/>
            <ac:spMk id="4" creationId="{F409A124-2137-44CC-8472-53F6F4154DAC}"/>
          </ac:spMkLst>
        </pc:spChg>
        <pc:spChg chg="del">
          <ac:chgData name="Emmanuel Jakobowicz" userId="8415afdf-7165-44d3-bf9f-0ce8ac0926f7" providerId="ADAL" clId="{A09FFC10-54EC-4C34-A50D-D9633777A583}" dt="2020-10-08T21:45:21.377" v="1172" actId="478"/>
          <ac:spMkLst>
            <pc:docMk/>
            <pc:sldMk cId="4201878142" sldId="578"/>
            <ac:spMk id="6" creationId="{066DB628-4755-4374-81CF-2EDB00385C2F}"/>
          </ac:spMkLst>
        </pc:spChg>
        <pc:spChg chg="mod">
          <ac:chgData name="Emmanuel Jakobowicz" userId="8415afdf-7165-44d3-bf9f-0ce8ac0926f7" providerId="ADAL" clId="{A09FFC10-54EC-4C34-A50D-D9633777A583}" dt="2020-10-08T21:45:40.808" v="1181" actId="207"/>
          <ac:spMkLst>
            <pc:docMk/>
            <pc:sldMk cId="4201878142" sldId="578"/>
            <ac:spMk id="8" creationId="{B32B1BA4-B262-475D-8826-1ECC6663FA77}"/>
          </ac:spMkLst>
        </pc:spChg>
      </pc:sldChg>
      <pc:sldChg chg="addSp delSp modSp mod">
        <pc:chgData name="Emmanuel Jakobowicz" userId="8415afdf-7165-44d3-bf9f-0ce8ac0926f7" providerId="ADAL" clId="{A09FFC10-54EC-4C34-A50D-D9633777A583}" dt="2020-10-08T21:55:56.443" v="1202" actId="1076"/>
        <pc:sldMkLst>
          <pc:docMk/>
          <pc:sldMk cId="3098219532" sldId="579"/>
        </pc:sldMkLst>
        <pc:spChg chg="add mod">
          <ac:chgData name="Emmanuel Jakobowicz" userId="8415afdf-7165-44d3-bf9f-0ce8ac0926f7" providerId="ADAL" clId="{A09FFC10-54EC-4C34-A50D-D9633777A583}" dt="2020-10-08T21:49:55.600" v="1194" actId="1076"/>
          <ac:spMkLst>
            <pc:docMk/>
            <pc:sldMk cId="3098219532" sldId="579"/>
            <ac:spMk id="7" creationId="{B9596C38-13F7-43E1-98DB-BC877750B165}"/>
          </ac:spMkLst>
        </pc:spChg>
        <pc:spChg chg="add mod">
          <ac:chgData name="Emmanuel Jakobowicz" userId="8415afdf-7165-44d3-bf9f-0ce8ac0926f7" providerId="ADAL" clId="{A09FFC10-54EC-4C34-A50D-D9633777A583}" dt="2020-10-08T21:55:01.966" v="1200" actId="14100"/>
          <ac:spMkLst>
            <pc:docMk/>
            <pc:sldMk cId="3098219532" sldId="579"/>
            <ac:spMk id="11" creationId="{4CB30EC3-24BA-4158-9BDA-4DE157283480}"/>
          </ac:spMkLst>
        </pc:spChg>
        <pc:picChg chg="del">
          <ac:chgData name="Emmanuel Jakobowicz" userId="8415afdf-7165-44d3-bf9f-0ce8ac0926f7" providerId="ADAL" clId="{A09FFC10-54EC-4C34-A50D-D9633777A583}" dt="2020-10-08T21:47:55.925" v="1187" actId="478"/>
          <ac:picMkLst>
            <pc:docMk/>
            <pc:sldMk cId="3098219532" sldId="579"/>
            <ac:picMk id="3" creationId="{FC3C6DF8-D253-49F0-867C-C6213906F95F}"/>
          </ac:picMkLst>
        </pc:picChg>
        <pc:picChg chg="del">
          <ac:chgData name="Emmanuel Jakobowicz" userId="8415afdf-7165-44d3-bf9f-0ce8ac0926f7" providerId="ADAL" clId="{A09FFC10-54EC-4C34-A50D-D9633777A583}" dt="2020-10-08T21:47:56.618" v="1188" actId="478"/>
          <ac:picMkLst>
            <pc:docMk/>
            <pc:sldMk cId="3098219532" sldId="579"/>
            <ac:picMk id="4" creationId="{3224A647-A82B-4010-8E26-981CB3409CFD}"/>
          </ac:picMkLst>
        </pc:picChg>
        <pc:picChg chg="add mod">
          <ac:chgData name="Emmanuel Jakobowicz" userId="8415afdf-7165-44d3-bf9f-0ce8ac0926f7" providerId="ADAL" clId="{A09FFC10-54EC-4C34-A50D-D9633777A583}" dt="2020-10-08T21:47:54.411" v="1186" actId="14100"/>
          <ac:picMkLst>
            <pc:docMk/>
            <pc:sldMk cId="3098219532" sldId="579"/>
            <ac:picMk id="5" creationId="{7162B379-E6AB-471E-9E5D-AFA5DCADC2B5}"/>
          </ac:picMkLst>
        </pc:picChg>
        <pc:picChg chg="add mod">
          <ac:chgData name="Emmanuel Jakobowicz" userId="8415afdf-7165-44d3-bf9f-0ce8ac0926f7" providerId="ADAL" clId="{A09FFC10-54EC-4C34-A50D-D9633777A583}" dt="2020-10-08T21:50:29.982" v="1196" actId="1076"/>
          <ac:picMkLst>
            <pc:docMk/>
            <pc:sldMk cId="3098219532" sldId="579"/>
            <ac:picMk id="9" creationId="{86628AF5-1550-4004-9BE6-4D52F72EB8A1}"/>
          </ac:picMkLst>
        </pc:picChg>
        <pc:picChg chg="add mod">
          <ac:chgData name="Emmanuel Jakobowicz" userId="8415afdf-7165-44d3-bf9f-0ce8ac0926f7" providerId="ADAL" clId="{A09FFC10-54EC-4C34-A50D-D9633777A583}" dt="2020-10-08T21:55:56.443" v="1202" actId="1076"/>
          <ac:picMkLst>
            <pc:docMk/>
            <pc:sldMk cId="3098219532" sldId="579"/>
            <ac:picMk id="13" creationId="{3187271D-EBD2-4387-994A-161291D3E48D}"/>
          </ac:picMkLst>
        </pc:picChg>
      </pc:sldChg>
      <pc:sldChg chg="del">
        <pc:chgData name="Emmanuel Jakobowicz" userId="8415afdf-7165-44d3-bf9f-0ce8ac0926f7" providerId="ADAL" clId="{A09FFC10-54EC-4C34-A50D-D9633777A583}" dt="2020-10-08T21:38:05.941" v="907" actId="47"/>
        <pc:sldMkLst>
          <pc:docMk/>
          <pc:sldMk cId="1586721689" sldId="603"/>
        </pc:sldMkLst>
      </pc:sldChg>
      <pc:sldChg chg="modSp mod">
        <pc:chgData name="Emmanuel Jakobowicz" userId="8415afdf-7165-44d3-bf9f-0ce8ac0926f7" providerId="ADAL" clId="{A09FFC10-54EC-4C34-A50D-D9633777A583}" dt="2020-10-08T22:02:06.771" v="1750" actId="20577"/>
        <pc:sldMkLst>
          <pc:docMk/>
          <pc:sldMk cId="2912048079" sldId="605"/>
        </pc:sldMkLst>
        <pc:spChg chg="mod">
          <ac:chgData name="Emmanuel Jakobowicz" userId="8415afdf-7165-44d3-bf9f-0ce8ac0926f7" providerId="ADAL" clId="{A09FFC10-54EC-4C34-A50D-D9633777A583}" dt="2020-10-08T22:02:06.771" v="1750" actId="20577"/>
          <ac:spMkLst>
            <pc:docMk/>
            <pc:sldMk cId="2912048079" sldId="605"/>
            <ac:spMk id="3" creationId="{00000000-0000-0000-0000-000000000000}"/>
          </ac:spMkLst>
        </pc:spChg>
      </pc:sldChg>
      <pc:sldChg chg="modSp mod">
        <pc:chgData name="Emmanuel Jakobowicz" userId="8415afdf-7165-44d3-bf9f-0ce8ac0926f7" providerId="ADAL" clId="{A09FFC10-54EC-4C34-A50D-D9633777A583}" dt="2020-10-08T22:02:02.749" v="1748" actId="20577"/>
        <pc:sldMkLst>
          <pc:docMk/>
          <pc:sldMk cId="1534801097" sldId="606"/>
        </pc:sldMkLst>
        <pc:spChg chg="mod">
          <ac:chgData name="Emmanuel Jakobowicz" userId="8415afdf-7165-44d3-bf9f-0ce8ac0926f7" providerId="ADAL" clId="{A09FFC10-54EC-4C34-A50D-D9633777A583}" dt="2020-10-08T22:02:02.749" v="1748" actId="20577"/>
          <ac:spMkLst>
            <pc:docMk/>
            <pc:sldMk cId="1534801097" sldId="606"/>
            <ac:spMk id="3" creationId="{00000000-0000-0000-0000-000000000000}"/>
          </ac:spMkLst>
        </pc:spChg>
      </pc:sldChg>
      <pc:sldChg chg="modSp mod">
        <pc:chgData name="Emmanuel Jakobowicz" userId="8415afdf-7165-44d3-bf9f-0ce8ac0926f7" providerId="ADAL" clId="{A09FFC10-54EC-4C34-A50D-D9633777A583}" dt="2020-10-08T22:01:57.321" v="1744" actId="20577"/>
        <pc:sldMkLst>
          <pc:docMk/>
          <pc:sldMk cId="774924534" sldId="607"/>
        </pc:sldMkLst>
        <pc:spChg chg="mod">
          <ac:chgData name="Emmanuel Jakobowicz" userId="8415afdf-7165-44d3-bf9f-0ce8ac0926f7" providerId="ADAL" clId="{A09FFC10-54EC-4C34-A50D-D9633777A583}" dt="2020-10-08T22:01:57.321" v="1744" actId="20577"/>
          <ac:spMkLst>
            <pc:docMk/>
            <pc:sldMk cId="774924534" sldId="607"/>
            <ac:spMk id="3" creationId="{00000000-0000-0000-0000-000000000000}"/>
          </ac:spMkLst>
        </pc:spChg>
      </pc:sldChg>
      <pc:sldChg chg="addSp modSp mod">
        <pc:chgData name="Emmanuel Jakobowicz" userId="8415afdf-7165-44d3-bf9f-0ce8ac0926f7" providerId="ADAL" clId="{A09FFC10-54EC-4C34-A50D-D9633777A583}" dt="2020-10-08T22:01:47.386" v="1743" actId="1076"/>
        <pc:sldMkLst>
          <pc:docMk/>
          <pc:sldMk cId="3028180906" sldId="608"/>
        </pc:sldMkLst>
        <pc:spChg chg="mod">
          <ac:chgData name="Emmanuel Jakobowicz" userId="8415afdf-7165-44d3-bf9f-0ce8ac0926f7" providerId="ADAL" clId="{A09FFC10-54EC-4C34-A50D-D9633777A583}" dt="2020-10-08T22:00:41.995" v="1621" actId="20577"/>
          <ac:spMkLst>
            <pc:docMk/>
            <pc:sldMk cId="3028180906" sldId="608"/>
            <ac:spMk id="2" creationId="{00000000-0000-0000-0000-000000000000}"/>
          </ac:spMkLst>
        </pc:spChg>
        <pc:spChg chg="mod">
          <ac:chgData name="Emmanuel Jakobowicz" userId="8415afdf-7165-44d3-bf9f-0ce8ac0926f7" providerId="ADAL" clId="{A09FFC10-54EC-4C34-A50D-D9633777A583}" dt="2020-10-08T22:01:43.608" v="1742" actId="27636"/>
          <ac:spMkLst>
            <pc:docMk/>
            <pc:sldMk cId="3028180906" sldId="608"/>
            <ac:spMk id="3" creationId="{00000000-0000-0000-0000-000000000000}"/>
          </ac:spMkLst>
        </pc:spChg>
        <pc:spChg chg="add mod">
          <ac:chgData name="Emmanuel Jakobowicz" userId="8415afdf-7165-44d3-bf9f-0ce8ac0926f7" providerId="ADAL" clId="{A09FFC10-54EC-4C34-A50D-D9633777A583}" dt="2020-10-08T22:01:47.386" v="1743" actId="1076"/>
          <ac:spMkLst>
            <pc:docMk/>
            <pc:sldMk cId="3028180906" sldId="608"/>
            <ac:spMk id="7" creationId="{FBC2A2AC-88C5-410D-9F67-4C102906F0BE}"/>
          </ac:spMkLst>
        </pc:spChg>
      </pc:sldChg>
      <pc:sldChg chg="modSp mod">
        <pc:chgData name="Emmanuel Jakobowicz" userId="8415afdf-7165-44d3-bf9f-0ce8ac0926f7" providerId="ADAL" clId="{A09FFC10-54EC-4C34-A50D-D9633777A583}" dt="2020-10-08T22:03:03.512" v="1873" actId="20577"/>
        <pc:sldMkLst>
          <pc:docMk/>
          <pc:sldMk cId="2363858218" sldId="609"/>
        </pc:sldMkLst>
        <pc:spChg chg="mod">
          <ac:chgData name="Emmanuel Jakobowicz" userId="8415afdf-7165-44d3-bf9f-0ce8ac0926f7" providerId="ADAL" clId="{A09FFC10-54EC-4C34-A50D-D9633777A583}" dt="2020-10-08T22:03:03.512" v="1873" actId="20577"/>
          <ac:spMkLst>
            <pc:docMk/>
            <pc:sldMk cId="2363858218" sldId="609"/>
            <ac:spMk id="3" creationId="{00000000-0000-0000-0000-000000000000}"/>
          </ac:spMkLst>
        </pc:spChg>
      </pc:sldChg>
      <pc:sldChg chg="modSp mod">
        <pc:chgData name="Emmanuel Jakobowicz" userId="8415afdf-7165-44d3-bf9f-0ce8ac0926f7" providerId="ADAL" clId="{A09FFC10-54EC-4C34-A50D-D9633777A583}" dt="2020-10-08T22:03:47.006" v="1937" actId="1076"/>
        <pc:sldMkLst>
          <pc:docMk/>
          <pc:sldMk cId="1064134616" sldId="610"/>
        </pc:sldMkLst>
        <pc:spChg chg="mod">
          <ac:chgData name="Emmanuel Jakobowicz" userId="8415afdf-7165-44d3-bf9f-0ce8ac0926f7" providerId="ADAL" clId="{A09FFC10-54EC-4C34-A50D-D9633777A583}" dt="2020-10-08T22:03:45.918" v="1936" actId="27636"/>
          <ac:spMkLst>
            <pc:docMk/>
            <pc:sldMk cId="1064134616" sldId="610"/>
            <ac:spMk id="3" creationId="{00000000-0000-0000-0000-000000000000}"/>
          </ac:spMkLst>
        </pc:spChg>
        <pc:picChg chg="mod">
          <ac:chgData name="Emmanuel Jakobowicz" userId="8415afdf-7165-44d3-bf9f-0ce8ac0926f7" providerId="ADAL" clId="{A09FFC10-54EC-4C34-A50D-D9633777A583}" dt="2020-10-08T22:03:47.006" v="1937" actId="1076"/>
          <ac:picMkLst>
            <pc:docMk/>
            <pc:sldMk cId="1064134616" sldId="610"/>
            <ac:picMk id="4" creationId="{00000000-0000-0000-0000-000000000000}"/>
          </ac:picMkLst>
        </pc:picChg>
      </pc:sldChg>
      <pc:sldChg chg="modSp mod">
        <pc:chgData name="Emmanuel Jakobowicz" userId="8415afdf-7165-44d3-bf9f-0ce8ac0926f7" providerId="ADAL" clId="{A09FFC10-54EC-4C34-A50D-D9633777A583}" dt="2020-10-08T22:04:25.777" v="1995" actId="15"/>
        <pc:sldMkLst>
          <pc:docMk/>
          <pc:sldMk cId="548639018" sldId="611"/>
        </pc:sldMkLst>
        <pc:spChg chg="mod">
          <ac:chgData name="Emmanuel Jakobowicz" userId="8415afdf-7165-44d3-bf9f-0ce8ac0926f7" providerId="ADAL" clId="{A09FFC10-54EC-4C34-A50D-D9633777A583}" dt="2020-10-08T22:04:25.777" v="1995" actId="15"/>
          <ac:spMkLst>
            <pc:docMk/>
            <pc:sldMk cId="548639018" sldId="611"/>
            <ac:spMk id="3" creationId="{00000000-0000-0000-0000-000000000000}"/>
          </ac:spMkLst>
        </pc:spChg>
      </pc:sldChg>
      <pc:sldChg chg="modSp mod">
        <pc:chgData name="Emmanuel Jakobowicz" userId="8415afdf-7165-44d3-bf9f-0ce8ac0926f7" providerId="ADAL" clId="{A09FFC10-54EC-4C34-A50D-D9633777A583}" dt="2020-10-08T22:05:14.764" v="2076" actId="20577"/>
        <pc:sldMkLst>
          <pc:docMk/>
          <pc:sldMk cId="769742888" sldId="612"/>
        </pc:sldMkLst>
        <pc:spChg chg="mod">
          <ac:chgData name="Emmanuel Jakobowicz" userId="8415afdf-7165-44d3-bf9f-0ce8ac0926f7" providerId="ADAL" clId="{A09FFC10-54EC-4C34-A50D-D9633777A583}" dt="2020-10-08T22:05:14.764" v="2076" actId="20577"/>
          <ac:spMkLst>
            <pc:docMk/>
            <pc:sldMk cId="769742888" sldId="612"/>
            <ac:spMk id="3" creationId="{00000000-0000-0000-0000-000000000000}"/>
          </ac:spMkLst>
        </pc:spChg>
      </pc:sldChg>
      <pc:sldChg chg="modSp mod">
        <pc:chgData name="Emmanuel Jakobowicz" userId="8415afdf-7165-44d3-bf9f-0ce8ac0926f7" providerId="ADAL" clId="{A09FFC10-54EC-4C34-A50D-D9633777A583}" dt="2020-10-08T22:05:28.809" v="2098" actId="20577"/>
        <pc:sldMkLst>
          <pc:docMk/>
          <pc:sldMk cId="3769482790" sldId="613"/>
        </pc:sldMkLst>
        <pc:spChg chg="mod">
          <ac:chgData name="Emmanuel Jakobowicz" userId="8415afdf-7165-44d3-bf9f-0ce8ac0926f7" providerId="ADAL" clId="{A09FFC10-54EC-4C34-A50D-D9633777A583}" dt="2020-10-08T22:05:28.809" v="2098" actId="20577"/>
          <ac:spMkLst>
            <pc:docMk/>
            <pc:sldMk cId="3769482790" sldId="613"/>
            <ac:spMk id="2" creationId="{00000000-0000-0000-0000-000000000000}"/>
          </ac:spMkLst>
        </pc:spChg>
      </pc:sldChg>
      <pc:sldChg chg="del">
        <pc:chgData name="Emmanuel Jakobowicz" userId="8415afdf-7165-44d3-bf9f-0ce8ac0926f7" providerId="ADAL" clId="{A09FFC10-54EC-4C34-A50D-D9633777A583}" dt="2020-10-08T22:05:34.939" v="2099" actId="47"/>
        <pc:sldMkLst>
          <pc:docMk/>
          <pc:sldMk cId="1287573385" sldId="614"/>
        </pc:sldMkLst>
      </pc:sldChg>
      <pc:sldChg chg="modSp mod">
        <pc:chgData name="Emmanuel Jakobowicz" userId="8415afdf-7165-44d3-bf9f-0ce8ac0926f7" providerId="ADAL" clId="{A09FFC10-54EC-4C34-A50D-D9633777A583}" dt="2020-10-08T22:06:43.810" v="2246" actId="20577"/>
        <pc:sldMkLst>
          <pc:docMk/>
          <pc:sldMk cId="2901975180" sldId="615"/>
        </pc:sldMkLst>
        <pc:spChg chg="mod">
          <ac:chgData name="Emmanuel Jakobowicz" userId="8415afdf-7165-44d3-bf9f-0ce8ac0926f7" providerId="ADAL" clId="{A09FFC10-54EC-4C34-A50D-D9633777A583}" dt="2020-10-08T22:06:43.810" v="2246" actId="20577"/>
          <ac:spMkLst>
            <pc:docMk/>
            <pc:sldMk cId="2901975180" sldId="615"/>
            <ac:spMk id="3" creationId="{00000000-0000-0000-0000-000000000000}"/>
          </ac:spMkLst>
        </pc:spChg>
      </pc:sldChg>
      <pc:sldChg chg="del">
        <pc:chgData name="Emmanuel Jakobowicz" userId="8415afdf-7165-44d3-bf9f-0ce8ac0926f7" providerId="ADAL" clId="{A09FFC10-54EC-4C34-A50D-D9633777A583}" dt="2020-10-08T22:05:39.901" v="2100" actId="47"/>
        <pc:sldMkLst>
          <pc:docMk/>
          <pc:sldMk cId="3091194226" sldId="616"/>
        </pc:sldMkLst>
      </pc:sldChg>
      <pc:sldChg chg="modSp mod">
        <pc:chgData name="Emmanuel Jakobowicz" userId="8415afdf-7165-44d3-bf9f-0ce8ac0926f7" providerId="ADAL" clId="{A09FFC10-54EC-4C34-A50D-D9633777A583}" dt="2020-10-08T21:56:19.175" v="1215" actId="20577"/>
        <pc:sldMkLst>
          <pc:docMk/>
          <pc:sldMk cId="2686766155" sldId="660"/>
        </pc:sldMkLst>
        <pc:spChg chg="mod">
          <ac:chgData name="Emmanuel Jakobowicz" userId="8415afdf-7165-44d3-bf9f-0ce8ac0926f7" providerId="ADAL" clId="{A09FFC10-54EC-4C34-A50D-D9633777A583}" dt="2020-10-08T21:56:19.175" v="1215" actId="20577"/>
          <ac:spMkLst>
            <pc:docMk/>
            <pc:sldMk cId="2686766155" sldId="660"/>
            <ac:spMk id="2" creationId="{25AAA697-9934-49A3-A436-D63C0C6E2C13}"/>
          </ac:spMkLst>
        </pc:spChg>
      </pc:sldChg>
      <pc:sldChg chg="del">
        <pc:chgData name="Emmanuel Jakobowicz" userId="8415afdf-7165-44d3-bf9f-0ce8ac0926f7" providerId="ADAL" clId="{A09FFC10-54EC-4C34-A50D-D9633777A583}" dt="2020-10-08T21:56:43.827" v="1216" actId="47"/>
        <pc:sldMkLst>
          <pc:docMk/>
          <pc:sldMk cId="363554946" sldId="663"/>
        </pc:sldMkLst>
      </pc:sldChg>
      <pc:sldChg chg="modSp mod">
        <pc:chgData name="Emmanuel Jakobowicz" userId="8415afdf-7165-44d3-bf9f-0ce8ac0926f7" providerId="ADAL" clId="{A09FFC10-54EC-4C34-A50D-D9633777A583}" dt="2020-09-16T21:41:40.083" v="113" actId="1076"/>
        <pc:sldMkLst>
          <pc:docMk/>
          <pc:sldMk cId="1114995943" sldId="666"/>
        </pc:sldMkLst>
        <pc:picChg chg="mod">
          <ac:chgData name="Emmanuel Jakobowicz" userId="8415afdf-7165-44d3-bf9f-0ce8ac0926f7" providerId="ADAL" clId="{A09FFC10-54EC-4C34-A50D-D9633777A583}" dt="2020-09-16T21:41:40.083" v="113" actId="1076"/>
          <ac:picMkLst>
            <pc:docMk/>
            <pc:sldMk cId="1114995943" sldId="666"/>
            <ac:picMk id="7" creationId="{00000000-0000-0000-0000-000000000000}"/>
          </ac:picMkLst>
        </pc:picChg>
      </pc:sldChg>
      <pc:sldChg chg="modSp add del mod">
        <pc:chgData name="Emmanuel Jakobowicz" userId="8415afdf-7165-44d3-bf9f-0ce8ac0926f7" providerId="ADAL" clId="{A09FFC10-54EC-4C34-A50D-D9633777A583}" dt="2020-10-08T21:57:03.610" v="1234" actId="47"/>
        <pc:sldMkLst>
          <pc:docMk/>
          <pc:sldMk cId="632387044" sldId="670"/>
        </pc:sldMkLst>
        <pc:spChg chg="mod">
          <ac:chgData name="Emmanuel Jakobowicz" userId="8415afdf-7165-44d3-bf9f-0ce8ac0926f7" providerId="ADAL" clId="{A09FFC10-54EC-4C34-A50D-D9633777A583}" dt="2020-10-08T21:56:50.178" v="1224" actId="20577"/>
          <ac:spMkLst>
            <pc:docMk/>
            <pc:sldMk cId="632387044" sldId="670"/>
            <ac:spMk id="4" creationId="{1BA97E61-32BF-43D8-95BC-874B8F1A39BE}"/>
          </ac:spMkLst>
        </pc:spChg>
      </pc:sldChg>
      <pc:sldChg chg="add del">
        <pc:chgData name="Emmanuel Jakobowicz" userId="8415afdf-7165-44d3-bf9f-0ce8ac0926f7" providerId="ADAL" clId="{A09FFC10-54EC-4C34-A50D-D9633777A583}" dt="2020-10-08T21:57:07.588" v="1235" actId="47"/>
        <pc:sldMkLst>
          <pc:docMk/>
          <pc:sldMk cId="154713908" sldId="671"/>
        </pc:sldMkLst>
      </pc:sldChg>
      <pc:sldChg chg="add del">
        <pc:chgData name="Emmanuel Jakobowicz" userId="8415afdf-7165-44d3-bf9f-0ce8ac0926f7" providerId="ADAL" clId="{A09FFC10-54EC-4C34-A50D-D9633777A583}" dt="2020-10-08T21:57:08.249" v="1236" actId="47"/>
        <pc:sldMkLst>
          <pc:docMk/>
          <pc:sldMk cId="2205934862" sldId="672"/>
        </pc:sldMkLst>
      </pc:sldChg>
      <pc:sldChg chg="add del">
        <pc:chgData name="Emmanuel Jakobowicz" userId="8415afdf-7165-44d3-bf9f-0ce8ac0926f7" providerId="ADAL" clId="{A09FFC10-54EC-4C34-A50D-D9633777A583}" dt="2020-10-08T21:57:09.775" v="1237" actId="47"/>
        <pc:sldMkLst>
          <pc:docMk/>
          <pc:sldMk cId="1317286006" sldId="673"/>
        </pc:sldMkLst>
      </pc:sldChg>
      <pc:sldChg chg="add del">
        <pc:chgData name="Emmanuel Jakobowicz" userId="8415afdf-7165-44d3-bf9f-0ce8ac0926f7" providerId="ADAL" clId="{A09FFC10-54EC-4C34-A50D-D9633777A583}" dt="2020-10-08T21:56:59.078" v="1230" actId="47"/>
        <pc:sldMkLst>
          <pc:docMk/>
          <pc:sldMk cId="3149454067" sldId="674"/>
        </pc:sldMkLst>
      </pc:sldChg>
      <pc:sldChg chg="del">
        <pc:chgData name="Emmanuel Jakobowicz" userId="8415afdf-7165-44d3-bf9f-0ce8ac0926f7" providerId="ADAL" clId="{A09FFC10-54EC-4C34-A50D-D9633777A583}" dt="2020-09-24T07:15:32.974" v="702" actId="47"/>
        <pc:sldMkLst>
          <pc:docMk/>
          <pc:sldMk cId="1839773878" sldId="1258"/>
        </pc:sldMkLst>
      </pc:sldChg>
      <pc:sldChg chg="modSp mod">
        <pc:chgData name="Emmanuel Jakobowicz" userId="8415afdf-7165-44d3-bf9f-0ce8ac0926f7" providerId="ADAL" clId="{A09FFC10-54EC-4C34-A50D-D9633777A583}" dt="2020-09-20T21:53:45.911" v="395" actId="20577"/>
        <pc:sldMkLst>
          <pc:docMk/>
          <pc:sldMk cId="145206813" sldId="1276"/>
        </pc:sldMkLst>
        <pc:spChg chg="mod">
          <ac:chgData name="Emmanuel Jakobowicz" userId="8415afdf-7165-44d3-bf9f-0ce8ac0926f7" providerId="ADAL" clId="{A09FFC10-54EC-4C34-A50D-D9633777A583}" dt="2020-09-20T21:53:45.911" v="395" actId="20577"/>
          <ac:spMkLst>
            <pc:docMk/>
            <pc:sldMk cId="145206813" sldId="1276"/>
            <ac:spMk id="3" creationId="{00000000-0000-0000-0000-000000000000}"/>
          </ac:spMkLst>
        </pc:spChg>
      </pc:sldChg>
      <pc:sldChg chg="addSp delSp modSp new mod modClrScheme chgLayout">
        <pc:chgData name="Emmanuel Jakobowicz" userId="8415afdf-7165-44d3-bf9f-0ce8ac0926f7" providerId="ADAL" clId="{A09FFC10-54EC-4C34-A50D-D9633777A583}" dt="2020-09-16T21:39:09.858" v="105" actId="20577"/>
        <pc:sldMkLst>
          <pc:docMk/>
          <pc:sldMk cId="482524978" sldId="1277"/>
        </pc:sldMkLst>
        <pc:spChg chg="mod">
          <ac:chgData name="Emmanuel Jakobowicz" userId="8415afdf-7165-44d3-bf9f-0ce8ac0926f7" providerId="ADAL" clId="{A09FFC10-54EC-4C34-A50D-D9633777A583}" dt="2020-09-16T21:39:09.858" v="105" actId="20577"/>
          <ac:spMkLst>
            <pc:docMk/>
            <pc:sldMk cId="482524978" sldId="1277"/>
            <ac:spMk id="2" creationId="{2073FED9-4963-4615-AED8-E2FE94A82B56}"/>
          </ac:spMkLst>
        </pc:spChg>
        <pc:spChg chg="del">
          <ac:chgData name="Emmanuel Jakobowicz" userId="8415afdf-7165-44d3-bf9f-0ce8ac0926f7" providerId="ADAL" clId="{A09FFC10-54EC-4C34-A50D-D9633777A583}" dt="2020-09-16T21:27:42.763" v="22" actId="478"/>
          <ac:spMkLst>
            <pc:docMk/>
            <pc:sldMk cId="482524978" sldId="1277"/>
            <ac:spMk id="3" creationId="{6F386862-AA52-4C80-A466-59B1311F959E}"/>
          </ac:spMkLst>
        </pc:spChg>
        <pc:spChg chg="add mod">
          <ac:chgData name="Emmanuel Jakobowicz" userId="8415afdf-7165-44d3-bf9f-0ce8ac0926f7" providerId="ADAL" clId="{A09FFC10-54EC-4C34-A50D-D9633777A583}" dt="2020-09-16T21:29:33.587" v="72" actId="20577"/>
          <ac:spMkLst>
            <pc:docMk/>
            <pc:sldMk cId="482524978" sldId="1277"/>
            <ac:spMk id="5" creationId="{8C6E89DD-F526-453F-A4BD-BFFDC48AF6DC}"/>
          </ac:spMkLst>
        </pc:spChg>
        <pc:picChg chg="add mod">
          <ac:chgData name="Emmanuel Jakobowicz" userId="8415afdf-7165-44d3-bf9f-0ce8ac0926f7" providerId="ADAL" clId="{A09FFC10-54EC-4C34-A50D-D9633777A583}" dt="2020-09-16T21:28:39.207" v="33" actId="26606"/>
          <ac:picMkLst>
            <pc:docMk/>
            <pc:sldMk cId="482524978" sldId="1277"/>
            <ac:picMk id="7" creationId="{7B25B220-498A-42EA-9A37-E19674007B21}"/>
          </ac:picMkLst>
        </pc:picChg>
      </pc:sldChg>
      <pc:sldChg chg="addSp delSp modSp new mod">
        <pc:chgData name="Emmanuel Jakobowicz" userId="8415afdf-7165-44d3-bf9f-0ce8ac0926f7" providerId="ADAL" clId="{A09FFC10-54EC-4C34-A50D-D9633777A583}" dt="2020-09-16T21:38:53.775" v="89" actId="14100"/>
        <pc:sldMkLst>
          <pc:docMk/>
          <pc:sldMk cId="3828445423" sldId="1278"/>
        </pc:sldMkLst>
        <pc:spChg chg="del">
          <ac:chgData name="Emmanuel Jakobowicz" userId="8415afdf-7165-44d3-bf9f-0ce8ac0926f7" providerId="ADAL" clId="{A09FFC10-54EC-4C34-A50D-D9633777A583}" dt="2020-09-16T21:38:46.236" v="86" actId="478"/>
          <ac:spMkLst>
            <pc:docMk/>
            <pc:sldMk cId="3828445423" sldId="1278"/>
            <ac:spMk id="2" creationId="{8C8C0B2E-FA81-44DD-8CC5-E4E53CF2F8E0}"/>
          </ac:spMkLst>
        </pc:spChg>
        <pc:spChg chg="del">
          <ac:chgData name="Emmanuel Jakobowicz" userId="8415afdf-7165-44d3-bf9f-0ce8ac0926f7" providerId="ADAL" clId="{A09FFC10-54EC-4C34-A50D-D9633777A583}" dt="2020-09-16T21:38:44.466" v="85" actId="478"/>
          <ac:spMkLst>
            <pc:docMk/>
            <pc:sldMk cId="3828445423" sldId="1278"/>
            <ac:spMk id="3" creationId="{14B7F628-6537-42C0-99BF-239C61B4C279}"/>
          </ac:spMkLst>
        </pc:spChg>
        <pc:picChg chg="add mod">
          <ac:chgData name="Emmanuel Jakobowicz" userId="8415afdf-7165-44d3-bf9f-0ce8ac0926f7" providerId="ADAL" clId="{A09FFC10-54EC-4C34-A50D-D9633777A583}" dt="2020-09-16T21:38:53.775" v="89" actId="14100"/>
          <ac:picMkLst>
            <pc:docMk/>
            <pc:sldMk cId="3828445423" sldId="1278"/>
            <ac:picMk id="5" creationId="{80A353F3-5139-4525-B1AA-FC8FF7225FEE}"/>
          </ac:picMkLst>
        </pc:picChg>
      </pc:sldChg>
      <pc:sldChg chg="modSp new mod">
        <pc:chgData name="Emmanuel Jakobowicz" userId="8415afdf-7165-44d3-bf9f-0ce8ac0926f7" providerId="ADAL" clId="{A09FFC10-54EC-4C34-A50D-D9633777A583}" dt="2020-09-20T21:33:29.824" v="350" actId="20577"/>
        <pc:sldMkLst>
          <pc:docMk/>
          <pc:sldMk cId="1265658391" sldId="1279"/>
        </pc:sldMkLst>
        <pc:spChg chg="mod">
          <ac:chgData name="Emmanuel Jakobowicz" userId="8415afdf-7165-44d3-bf9f-0ce8ac0926f7" providerId="ADAL" clId="{A09FFC10-54EC-4C34-A50D-D9633777A583}" dt="2020-09-20T21:33:29.824" v="350" actId="20577"/>
          <ac:spMkLst>
            <pc:docMk/>
            <pc:sldMk cId="1265658391" sldId="1279"/>
            <ac:spMk id="2" creationId="{FF100D63-77BC-46A5-807E-404C5A89FCD9}"/>
          </ac:spMkLst>
        </pc:spChg>
      </pc:sldChg>
      <pc:sldChg chg="addSp delSp modSp new mod">
        <pc:chgData name="Emmanuel Jakobowicz" userId="8415afdf-7165-44d3-bf9f-0ce8ac0926f7" providerId="ADAL" clId="{A09FFC10-54EC-4C34-A50D-D9633777A583}" dt="2020-09-20T21:45:42.670" v="389" actId="478"/>
        <pc:sldMkLst>
          <pc:docMk/>
          <pc:sldMk cId="1695674635" sldId="1280"/>
        </pc:sldMkLst>
        <pc:spChg chg="del">
          <ac:chgData name="Emmanuel Jakobowicz" userId="8415afdf-7165-44d3-bf9f-0ce8ac0926f7" providerId="ADAL" clId="{A09FFC10-54EC-4C34-A50D-D9633777A583}" dt="2020-09-20T21:45:42.670" v="389" actId="478"/>
          <ac:spMkLst>
            <pc:docMk/>
            <pc:sldMk cId="1695674635" sldId="1280"/>
            <ac:spMk id="2" creationId="{F7DA5E30-770E-4E24-84CD-2139D0E7BC5C}"/>
          </ac:spMkLst>
        </pc:spChg>
        <pc:spChg chg="del">
          <ac:chgData name="Emmanuel Jakobowicz" userId="8415afdf-7165-44d3-bf9f-0ce8ac0926f7" providerId="ADAL" clId="{A09FFC10-54EC-4C34-A50D-D9633777A583}" dt="2020-09-20T21:45:41.548" v="388" actId="478"/>
          <ac:spMkLst>
            <pc:docMk/>
            <pc:sldMk cId="1695674635" sldId="1280"/>
            <ac:spMk id="3" creationId="{71D2C4E7-615B-444F-93D4-32C96AE446B3}"/>
          </ac:spMkLst>
        </pc:spChg>
        <pc:picChg chg="add mod">
          <ac:chgData name="Emmanuel Jakobowicz" userId="8415afdf-7165-44d3-bf9f-0ce8ac0926f7" providerId="ADAL" clId="{A09FFC10-54EC-4C34-A50D-D9633777A583}" dt="2020-09-20T21:45:37.732" v="387" actId="1076"/>
          <ac:picMkLst>
            <pc:docMk/>
            <pc:sldMk cId="1695674635" sldId="1280"/>
            <ac:picMk id="1026" creationId="{AE5EDA39-DA63-4347-9246-CE32F88BF29D}"/>
          </ac:picMkLst>
        </pc:picChg>
      </pc:sldChg>
      <pc:sldChg chg="addSp delSp modSp new mod">
        <pc:chgData name="Emmanuel Jakobowicz" userId="8415afdf-7165-44d3-bf9f-0ce8ac0926f7" providerId="ADAL" clId="{A09FFC10-54EC-4C34-A50D-D9633777A583}" dt="2020-09-20T21:45:47.027" v="391" actId="478"/>
        <pc:sldMkLst>
          <pc:docMk/>
          <pc:sldMk cId="2020474795" sldId="1281"/>
        </pc:sldMkLst>
        <pc:spChg chg="del">
          <ac:chgData name="Emmanuel Jakobowicz" userId="8415afdf-7165-44d3-bf9f-0ce8ac0926f7" providerId="ADAL" clId="{A09FFC10-54EC-4C34-A50D-D9633777A583}" dt="2020-09-20T21:45:45.430" v="390" actId="478"/>
          <ac:spMkLst>
            <pc:docMk/>
            <pc:sldMk cId="2020474795" sldId="1281"/>
            <ac:spMk id="2" creationId="{179CE888-5E25-42BD-8424-23A3DA1E2E5C}"/>
          </ac:spMkLst>
        </pc:spChg>
        <pc:spChg chg="del">
          <ac:chgData name="Emmanuel Jakobowicz" userId="8415afdf-7165-44d3-bf9f-0ce8ac0926f7" providerId="ADAL" clId="{A09FFC10-54EC-4C34-A50D-D9633777A583}" dt="2020-09-20T21:42:24.844" v="363"/>
          <ac:spMkLst>
            <pc:docMk/>
            <pc:sldMk cId="2020474795" sldId="1281"/>
            <ac:spMk id="3" creationId="{ACF52A15-9B08-4BBC-A68A-4C39983CD34E}"/>
          </ac:spMkLst>
        </pc:spChg>
        <pc:spChg chg="add del">
          <ac:chgData name="Emmanuel Jakobowicz" userId="8415afdf-7165-44d3-bf9f-0ce8ac0926f7" providerId="ADAL" clId="{A09FFC10-54EC-4C34-A50D-D9633777A583}" dt="2020-09-20T21:42:08.765" v="359"/>
          <ac:spMkLst>
            <pc:docMk/>
            <pc:sldMk cId="2020474795" sldId="1281"/>
            <ac:spMk id="4" creationId="{BFF08A67-6CB0-4513-AC50-DD1CAC16E699}"/>
          </ac:spMkLst>
        </pc:spChg>
        <pc:spChg chg="add del">
          <ac:chgData name="Emmanuel Jakobowicz" userId="8415afdf-7165-44d3-bf9f-0ce8ac0926f7" providerId="ADAL" clId="{A09FFC10-54EC-4C34-A50D-D9633777A583}" dt="2020-09-20T21:42:13.618" v="361"/>
          <ac:spMkLst>
            <pc:docMk/>
            <pc:sldMk cId="2020474795" sldId="1281"/>
            <ac:spMk id="5" creationId="{922C0838-BAC7-4467-AE48-BC0CF10A3938}"/>
          </ac:spMkLst>
        </pc:spChg>
        <pc:spChg chg="add">
          <ac:chgData name="Emmanuel Jakobowicz" userId="8415afdf-7165-44d3-bf9f-0ce8ac0926f7" providerId="ADAL" clId="{A09FFC10-54EC-4C34-A50D-D9633777A583}" dt="2020-09-20T21:42:22.368" v="362"/>
          <ac:spMkLst>
            <pc:docMk/>
            <pc:sldMk cId="2020474795" sldId="1281"/>
            <ac:spMk id="6" creationId="{53BEA1CB-2B15-44FB-AE66-44E81DB922BB}"/>
          </ac:spMkLst>
        </pc:spChg>
        <pc:spChg chg="add del mod">
          <ac:chgData name="Emmanuel Jakobowicz" userId="8415afdf-7165-44d3-bf9f-0ce8ac0926f7" providerId="ADAL" clId="{A09FFC10-54EC-4C34-A50D-D9633777A583}" dt="2020-09-20T21:42:26.282" v="364"/>
          <ac:spMkLst>
            <pc:docMk/>
            <pc:sldMk cId="2020474795" sldId="1281"/>
            <ac:spMk id="7" creationId="{2ABA3425-C6F1-411E-9F75-8B481365B8E0}"/>
          </ac:spMkLst>
        </pc:spChg>
        <pc:spChg chg="add del mod">
          <ac:chgData name="Emmanuel Jakobowicz" userId="8415afdf-7165-44d3-bf9f-0ce8ac0926f7" providerId="ADAL" clId="{A09FFC10-54EC-4C34-A50D-D9633777A583}" dt="2020-09-20T21:45:47.027" v="391" actId="478"/>
          <ac:spMkLst>
            <pc:docMk/>
            <pc:sldMk cId="2020474795" sldId="1281"/>
            <ac:spMk id="8" creationId="{62D614DD-0548-4249-8D2D-BD08DC9D0BE2}"/>
          </ac:spMkLst>
        </pc:spChg>
        <pc:spChg chg="add del mod">
          <ac:chgData name="Emmanuel Jakobowicz" userId="8415afdf-7165-44d3-bf9f-0ce8ac0926f7" providerId="ADAL" clId="{A09FFC10-54EC-4C34-A50D-D9633777A583}" dt="2020-09-20T21:43:17.428" v="370"/>
          <ac:spMkLst>
            <pc:docMk/>
            <pc:sldMk cId="2020474795" sldId="1281"/>
            <ac:spMk id="10" creationId="{251033BD-E439-40B5-89B8-1566A89149D3}"/>
          </ac:spMkLst>
        </pc:spChg>
        <pc:picChg chg="add del mod">
          <ac:chgData name="Emmanuel Jakobowicz" userId="8415afdf-7165-44d3-bf9f-0ce8ac0926f7" providerId="ADAL" clId="{A09FFC10-54EC-4C34-A50D-D9633777A583}" dt="2020-09-20T21:43:02.730" v="368" actId="478"/>
          <ac:picMkLst>
            <pc:docMk/>
            <pc:sldMk cId="2020474795" sldId="1281"/>
            <ac:picMk id="9" creationId="{2C970EC2-877D-4951-8F6C-2E1631E849CD}"/>
          </ac:picMkLst>
        </pc:picChg>
        <pc:picChg chg="add del">
          <ac:chgData name="Emmanuel Jakobowicz" userId="8415afdf-7165-44d3-bf9f-0ce8ac0926f7" providerId="ADAL" clId="{A09FFC10-54EC-4C34-A50D-D9633777A583}" dt="2020-09-20T21:43:33.048" v="376" actId="478"/>
          <ac:picMkLst>
            <pc:docMk/>
            <pc:sldMk cId="2020474795" sldId="1281"/>
            <ac:picMk id="11" creationId="{B0B20EE1-25CD-4A3A-8FCF-56FB4E94EBBA}"/>
          </ac:picMkLst>
        </pc:picChg>
        <pc:picChg chg="add del mod">
          <ac:chgData name="Emmanuel Jakobowicz" userId="8415afdf-7165-44d3-bf9f-0ce8ac0926f7" providerId="ADAL" clId="{A09FFC10-54EC-4C34-A50D-D9633777A583}" dt="2020-09-20T21:43:32.091" v="375" actId="478"/>
          <ac:picMkLst>
            <pc:docMk/>
            <pc:sldMk cId="2020474795" sldId="1281"/>
            <ac:picMk id="12" creationId="{CAAFDFCA-E32B-4435-8C12-DC64490CCB9B}"/>
          </ac:picMkLst>
        </pc:picChg>
        <pc:picChg chg="add del mod">
          <ac:chgData name="Emmanuel Jakobowicz" userId="8415afdf-7165-44d3-bf9f-0ce8ac0926f7" providerId="ADAL" clId="{A09FFC10-54EC-4C34-A50D-D9633777A583}" dt="2020-09-20T21:45:21.041" v="382" actId="478"/>
          <ac:picMkLst>
            <pc:docMk/>
            <pc:sldMk cId="2020474795" sldId="1281"/>
            <ac:picMk id="14" creationId="{7086B748-A949-4638-BF0F-AD1A0485655F}"/>
          </ac:picMkLst>
        </pc:picChg>
        <pc:picChg chg="add mod">
          <ac:chgData name="Emmanuel Jakobowicz" userId="8415afdf-7165-44d3-bf9f-0ce8ac0926f7" providerId="ADAL" clId="{A09FFC10-54EC-4C34-A50D-D9633777A583}" dt="2020-09-20T21:45:30.191" v="386" actId="1076"/>
          <ac:picMkLst>
            <pc:docMk/>
            <pc:sldMk cId="2020474795" sldId="1281"/>
            <ac:picMk id="16" creationId="{7E0E9337-5854-49F2-93AD-746031D28424}"/>
          </ac:picMkLst>
        </pc:picChg>
      </pc:sldChg>
      <pc:sldChg chg="addSp delSp modSp new del mod">
        <pc:chgData name="Emmanuel Jakobowicz" userId="8415afdf-7165-44d3-bf9f-0ce8ac0926f7" providerId="ADAL" clId="{A09FFC10-54EC-4C34-A50D-D9633777A583}" dt="2020-09-20T22:33:40.256" v="685" actId="47"/>
        <pc:sldMkLst>
          <pc:docMk/>
          <pc:sldMk cId="3468794350" sldId="1282"/>
        </pc:sldMkLst>
        <pc:spChg chg="mod">
          <ac:chgData name="Emmanuel Jakobowicz" userId="8415afdf-7165-44d3-bf9f-0ce8ac0926f7" providerId="ADAL" clId="{A09FFC10-54EC-4C34-A50D-D9633777A583}" dt="2020-09-20T22:31:04.797" v="647" actId="20577"/>
          <ac:spMkLst>
            <pc:docMk/>
            <pc:sldMk cId="3468794350" sldId="1282"/>
            <ac:spMk id="2" creationId="{4BE6DD41-A329-480E-B892-D57085841B65}"/>
          </ac:spMkLst>
        </pc:spChg>
        <pc:spChg chg="del">
          <ac:chgData name="Emmanuel Jakobowicz" userId="8415afdf-7165-44d3-bf9f-0ce8ac0926f7" providerId="ADAL" clId="{A09FFC10-54EC-4C34-A50D-D9633777A583}" dt="2020-09-20T22:33:06.485" v="648" actId="1032"/>
          <ac:spMkLst>
            <pc:docMk/>
            <pc:sldMk cId="3468794350" sldId="1282"/>
            <ac:spMk id="3" creationId="{049FD20B-5F34-458E-B059-30066CE0A9E1}"/>
          </ac:spMkLst>
        </pc:spChg>
        <pc:graphicFrameChg chg="add mod modGraphic">
          <ac:chgData name="Emmanuel Jakobowicz" userId="8415afdf-7165-44d3-bf9f-0ce8ac0926f7" providerId="ADAL" clId="{A09FFC10-54EC-4C34-A50D-D9633777A583}" dt="2020-09-20T22:33:34.376" v="684" actId="20577"/>
          <ac:graphicFrameMkLst>
            <pc:docMk/>
            <pc:sldMk cId="3468794350" sldId="1282"/>
            <ac:graphicFrameMk id="4" creationId="{8F3C3184-EA8C-4E02-8638-88FECC125ED9}"/>
          </ac:graphicFrameMkLst>
        </pc:graphicFrameChg>
      </pc:sldChg>
      <pc:sldChg chg="addSp delSp modSp new mod">
        <pc:chgData name="Emmanuel Jakobowicz" userId="8415afdf-7165-44d3-bf9f-0ce8ac0926f7" providerId="ADAL" clId="{A09FFC10-54EC-4C34-A50D-D9633777A583}" dt="2020-09-24T07:14:34.454" v="692" actId="478"/>
        <pc:sldMkLst>
          <pc:docMk/>
          <pc:sldMk cId="4001564446" sldId="1282"/>
        </pc:sldMkLst>
        <pc:spChg chg="del">
          <ac:chgData name="Emmanuel Jakobowicz" userId="8415afdf-7165-44d3-bf9f-0ce8ac0926f7" providerId="ADAL" clId="{A09FFC10-54EC-4C34-A50D-D9633777A583}" dt="2020-09-24T07:14:34.454" v="692" actId="478"/>
          <ac:spMkLst>
            <pc:docMk/>
            <pc:sldMk cId="4001564446" sldId="1282"/>
            <ac:spMk id="2" creationId="{54EEE8AE-9FB9-41D5-ABF8-A25BBF291550}"/>
          </ac:spMkLst>
        </pc:spChg>
        <pc:spChg chg="del">
          <ac:chgData name="Emmanuel Jakobowicz" userId="8415afdf-7165-44d3-bf9f-0ce8ac0926f7" providerId="ADAL" clId="{A09FFC10-54EC-4C34-A50D-D9633777A583}" dt="2020-09-24T07:14:29.687" v="691" actId="478"/>
          <ac:spMkLst>
            <pc:docMk/>
            <pc:sldMk cId="4001564446" sldId="1282"/>
            <ac:spMk id="3" creationId="{EE2445F6-7663-4D53-B4E8-18C18C599925}"/>
          </ac:spMkLst>
        </pc:spChg>
        <pc:picChg chg="add mod ord">
          <ac:chgData name="Emmanuel Jakobowicz" userId="8415afdf-7165-44d3-bf9f-0ce8ac0926f7" providerId="ADAL" clId="{A09FFC10-54EC-4C34-A50D-D9633777A583}" dt="2020-09-24T07:14:27.205" v="690" actId="167"/>
          <ac:picMkLst>
            <pc:docMk/>
            <pc:sldMk cId="4001564446" sldId="1282"/>
            <ac:picMk id="4" creationId="{C04419FF-7783-4EEE-8DFC-9166C59DC6EA}"/>
          </ac:picMkLst>
        </pc:picChg>
      </pc:sldChg>
      <pc:sldChg chg="addSp delSp modSp new mod">
        <pc:chgData name="Emmanuel Jakobowicz" userId="8415afdf-7165-44d3-bf9f-0ce8ac0926f7" providerId="ADAL" clId="{A09FFC10-54EC-4C34-A50D-D9633777A583}" dt="2020-09-24T07:21:19.532" v="736" actId="20577"/>
        <pc:sldMkLst>
          <pc:docMk/>
          <pc:sldMk cId="2866594873" sldId="1283"/>
        </pc:sldMkLst>
        <pc:spChg chg="mod">
          <ac:chgData name="Emmanuel Jakobowicz" userId="8415afdf-7165-44d3-bf9f-0ce8ac0926f7" providerId="ADAL" clId="{A09FFC10-54EC-4C34-A50D-D9633777A583}" dt="2020-09-24T07:21:19.532" v="736" actId="20577"/>
          <ac:spMkLst>
            <pc:docMk/>
            <pc:sldMk cId="2866594873" sldId="1283"/>
            <ac:spMk id="2" creationId="{9261E139-E113-434E-B9C1-8B27438F0163}"/>
          </ac:spMkLst>
        </pc:spChg>
        <pc:spChg chg="del">
          <ac:chgData name="Emmanuel Jakobowicz" userId="8415afdf-7165-44d3-bf9f-0ce8ac0926f7" providerId="ADAL" clId="{A09FFC10-54EC-4C34-A50D-D9633777A583}" dt="2020-09-24T07:21:11.904" v="704"/>
          <ac:spMkLst>
            <pc:docMk/>
            <pc:sldMk cId="2866594873" sldId="1283"/>
            <ac:spMk id="3" creationId="{64039A0B-BA02-42EE-A761-4A7D429554E7}"/>
          </ac:spMkLst>
        </pc:spChg>
        <pc:picChg chg="add mod">
          <ac:chgData name="Emmanuel Jakobowicz" userId="8415afdf-7165-44d3-bf9f-0ce8ac0926f7" providerId="ADAL" clId="{A09FFC10-54EC-4C34-A50D-D9633777A583}" dt="2020-09-24T07:21:11.904" v="704"/>
          <ac:picMkLst>
            <pc:docMk/>
            <pc:sldMk cId="2866594873" sldId="1283"/>
            <ac:picMk id="1026" creationId="{4B47244F-9FDC-4113-B25A-B584C6F46ABA}"/>
          </ac:picMkLst>
        </pc:picChg>
      </pc:sldChg>
      <pc:sldChg chg="addSp delSp modSp new mod">
        <pc:chgData name="Emmanuel Jakobowicz" userId="8415afdf-7165-44d3-bf9f-0ce8ac0926f7" providerId="ADAL" clId="{A09FFC10-54EC-4C34-A50D-D9633777A583}" dt="2020-09-24T07:23:48.982" v="763" actId="20577"/>
        <pc:sldMkLst>
          <pc:docMk/>
          <pc:sldMk cId="2605389708" sldId="1284"/>
        </pc:sldMkLst>
        <pc:spChg chg="mod">
          <ac:chgData name="Emmanuel Jakobowicz" userId="8415afdf-7165-44d3-bf9f-0ce8ac0926f7" providerId="ADAL" clId="{A09FFC10-54EC-4C34-A50D-D9633777A583}" dt="2020-09-24T07:23:48.982" v="763" actId="20577"/>
          <ac:spMkLst>
            <pc:docMk/>
            <pc:sldMk cId="2605389708" sldId="1284"/>
            <ac:spMk id="2" creationId="{CDAFFE9D-45AF-4F81-ACD1-3BBF0CA2DD5D}"/>
          </ac:spMkLst>
        </pc:spChg>
        <pc:spChg chg="del">
          <ac:chgData name="Emmanuel Jakobowicz" userId="8415afdf-7165-44d3-bf9f-0ce8ac0926f7" providerId="ADAL" clId="{A09FFC10-54EC-4C34-A50D-D9633777A583}" dt="2020-09-24T07:23:42.925" v="738" actId="22"/>
          <ac:spMkLst>
            <pc:docMk/>
            <pc:sldMk cId="2605389708" sldId="1284"/>
            <ac:spMk id="3" creationId="{4ABCCB04-461F-4F97-A838-ADCBC5C8DA97}"/>
          </ac:spMkLst>
        </pc:spChg>
        <pc:picChg chg="add mod">
          <ac:chgData name="Emmanuel Jakobowicz" userId="8415afdf-7165-44d3-bf9f-0ce8ac0926f7" providerId="ADAL" clId="{A09FFC10-54EC-4C34-A50D-D9633777A583}" dt="2020-09-24T07:23:42.925" v="738" actId="22"/>
          <ac:picMkLst>
            <pc:docMk/>
            <pc:sldMk cId="2605389708" sldId="1284"/>
            <ac:picMk id="5" creationId="{9F6ED3DF-43BB-4873-952C-FC077E31A571}"/>
          </ac:picMkLst>
        </pc:picChg>
      </pc:sldChg>
      <pc:sldChg chg="addSp delSp modSp new mod">
        <pc:chgData name="Emmanuel Jakobowicz" userId="8415afdf-7165-44d3-bf9f-0ce8ac0926f7" providerId="ADAL" clId="{A09FFC10-54EC-4C34-A50D-D9633777A583}" dt="2020-09-24T07:26:05.546" v="823" actId="1036"/>
        <pc:sldMkLst>
          <pc:docMk/>
          <pc:sldMk cId="2837582231" sldId="1285"/>
        </pc:sldMkLst>
        <pc:spChg chg="mod">
          <ac:chgData name="Emmanuel Jakobowicz" userId="8415afdf-7165-44d3-bf9f-0ce8ac0926f7" providerId="ADAL" clId="{A09FFC10-54EC-4C34-A50D-D9633777A583}" dt="2020-09-24T07:24:02.121" v="791" actId="20577"/>
          <ac:spMkLst>
            <pc:docMk/>
            <pc:sldMk cId="2837582231" sldId="1285"/>
            <ac:spMk id="2" creationId="{89247A8E-F228-47A4-B9CD-A047A286D748}"/>
          </ac:spMkLst>
        </pc:spChg>
        <pc:spChg chg="del">
          <ac:chgData name="Emmanuel Jakobowicz" userId="8415afdf-7165-44d3-bf9f-0ce8ac0926f7" providerId="ADAL" clId="{A09FFC10-54EC-4C34-A50D-D9633777A583}" dt="2020-09-24T07:25:05.623" v="792"/>
          <ac:spMkLst>
            <pc:docMk/>
            <pc:sldMk cId="2837582231" sldId="1285"/>
            <ac:spMk id="3" creationId="{D2C81C7E-64A2-4BD2-9B1C-3C20B1A71682}"/>
          </ac:spMkLst>
        </pc:spChg>
        <pc:spChg chg="add mod">
          <ac:chgData name="Emmanuel Jakobowicz" userId="8415afdf-7165-44d3-bf9f-0ce8ac0926f7" providerId="ADAL" clId="{A09FFC10-54EC-4C34-A50D-D9633777A583}" dt="2020-09-24T07:26:05.546" v="823" actId="1036"/>
          <ac:spMkLst>
            <pc:docMk/>
            <pc:sldMk cId="2837582231" sldId="1285"/>
            <ac:spMk id="4" creationId="{B0A41C12-2455-4C37-B724-39644907A2B6}"/>
          </ac:spMkLst>
        </pc:spChg>
        <pc:spChg chg="add mod">
          <ac:chgData name="Emmanuel Jakobowicz" userId="8415afdf-7165-44d3-bf9f-0ce8ac0926f7" providerId="ADAL" clId="{A09FFC10-54EC-4C34-A50D-D9633777A583}" dt="2020-09-24T07:26:05.546" v="823" actId="1036"/>
          <ac:spMkLst>
            <pc:docMk/>
            <pc:sldMk cId="2837582231" sldId="1285"/>
            <ac:spMk id="5" creationId="{107BDB1C-D4FD-4D77-A5DD-2602FED0611A}"/>
          </ac:spMkLst>
        </pc:spChg>
        <pc:spChg chg="add mod">
          <ac:chgData name="Emmanuel Jakobowicz" userId="8415afdf-7165-44d3-bf9f-0ce8ac0926f7" providerId="ADAL" clId="{A09FFC10-54EC-4C34-A50D-D9633777A583}" dt="2020-09-24T07:26:05.546" v="823" actId="1036"/>
          <ac:spMkLst>
            <pc:docMk/>
            <pc:sldMk cId="2837582231" sldId="1285"/>
            <ac:spMk id="7" creationId="{9E6224B8-19FD-47E9-9212-FFA5AF8DDE0B}"/>
          </ac:spMkLst>
        </pc:spChg>
        <pc:picChg chg="add mod">
          <ac:chgData name="Emmanuel Jakobowicz" userId="8415afdf-7165-44d3-bf9f-0ce8ac0926f7" providerId="ADAL" clId="{A09FFC10-54EC-4C34-A50D-D9633777A583}" dt="2020-09-24T07:26:05.546" v="823" actId="1036"/>
          <ac:picMkLst>
            <pc:docMk/>
            <pc:sldMk cId="2837582231" sldId="1285"/>
            <ac:picMk id="2050" creationId="{BFA1CD94-B7DB-4CE1-AB88-D6ACD1160FB0}"/>
          </ac:picMkLst>
        </pc:picChg>
      </pc:sldChg>
    </pc:docChg>
  </pc:docChgLst>
  <pc:docChgLst>
    <pc:chgData name="Emmanuel Jakobowicz" userId="8415afdf-7165-44d3-bf9f-0ce8ac0926f7" providerId="ADAL" clId="{F6D06770-516F-4BA1-AC91-8A5F7381114D}"/>
    <pc:docChg chg="custSel modSld">
      <pc:chgData name="Emmanuel Jakobowicz" userId="8415afdf-7165-44d3-bf9f-0ce8ac0926f7" providerId="ADAL" clId="{F6D06770-516F-4BA1-AC91-8A5F7381114D}" dt="2019-08-30T11:56:19.692" v="3" actId="20577"/>
      <pc:docMkLst>
        <pc:docMk/>
      </pc:docMkLst>
      <pc:sldChg chg="modSp">
        <pc:chgData name="Emmanuel Jakobowicz" userId="8415afdf-7165-44d3-bf9f-0ce8ac0926f7" providerId="ADAL" clId="{F6D06770-516F-4BA1-AC91-8A5F7381114D}" dt="2019-08-30T11:56:19.692" v="3" actId="20577"/>
        <pc:sldMkLst>
          <pc:docMk/>
          <pc:sldMk cId="730940026" sldId="602"/>
        </pc:sldMkLst>
        <pc:spChg chg="mod">
          <ac:chgData name="Emmanuel Jakobowicz" userId="8415afdf-7165-44d3-bf9f-0ce8ac0926f7" providerId="ADAL" clId="{F6D06770-516F-4BA1-AC91-8A5F7381114D}" dt="2019-08-30T11:56:19.692" v="3" actId="20577"/>
          <ac:spMkLst>
            <pc:docMk/>
            <pc:sldMk cId="730940026" sldId="602"/>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68122-2E52-444C-9E09-C35A2604DF75}" type="doc">
      <dgm:prSet loTypeId="urn:microsoft.com/office/officeart/2005/8/layout/process1" loCatId="process" qsTypeId="urn:microsoft.com/office/officeart/2005/8/quickstyle/simple1" qsCatId="simple" csTypeId="urn:microsoft.com/office/officeart/2005/8/colors/accent1_2" csCatId="accent1" phldr="1"/>
      <dgm:spPr/>
    </dgm:pt>
    <dgm:pt modelId="{6034700D-CE3D-498C-B4DE-6D1641BC1604}">
      <dgm:prSet phldrT="[Texte]"/>
      <dgm:spPr/>
      <dgm:t>
        <a:bodyPr/>
        <a:lstStyle/>
        <a:p>
          <a:r>
            <a:rPr lang="fr-FR" dirty="0"/>
            <a:t>Data </a:t>
          </a:r>
          <a:r>
            <a:rPr lang="fr-FR" dirty="0" err="1"/>
            <a:t>preparation</a:t>
          </a:r>
          <a:endParaRPr lang="fr-FR" dirty="0"/>
        </a:p>
      </dgm:t>
    </dgm:pt>
    <dgm:pt modelId="{5D2BA324-A048-4B04-87A9-EC22F8C747A2}" type="parTrans" cxnId="{F0809279-F621-45C6-A009-8675356EACB4}">
      <dgm:prSet/>
      <dgm:spPr/>
      <dgm:t>
        <a:bodyPr/>
        <a:lstStyle/>
        <a:p>
          <a:endParaRPr lang="fr-FR"/>
        </a:p>
      </dgm:t>
    </dgm:pt>
    <dgm:pt modelId="{A7DFA120-47D5-4875-B4E6-0930C0F05DB8}" type="sibTrans" cxnId="{F0809279-F621-45C6-A009-8675356EACB4}">
      <dgm:prSet/>
      <dgm:spPr/>
      <dgm:t>
        <a:bodyPr/>
        <a:lstStyle/>
        <a:p>
          <a:endParaRPr lang="fr-FR"/>
        </a:p>
      </dgm:t>
    </dgm:pt>
    <dgm:pt modelId="{43077041-FD75-4275-B15F-0E42EBF9F0E6}">
      <dgm:prSet phldrT="[Texte]"/>
      <dgm:spPr/>
      <dgm:t>
        <a:bodyPr/>
        <a:lstStyle/>
        <a:p>
          <a:r>
            <a:rPr lang="fr-FR" dirty="0" err="1"/>
            <a:t>Choice</a:t>
          </a:r>
          <a:r>
            <a:rPr lang="fr-FR" dirty="0"/>
            <a:t> of the </a:t>
          </a:r>
          <a:r>
            <a:rPr lang="fr-FR" dirty="0" err="1"/>
            <a:t>modeling</a:t>
          </a:r>
          <a:r>
            <a:rPr lang="fr-FR" dirty="0"/>
            <a:t> </a:t>
          </a:r>
          <a:r>
            <a:rPr lang="fr-FR" dirty="0" err="1"/>
            <a:t>algorithm</a:t>
          </a:r>
          <a:endParaRPr lang="fr-FR" dirty="0"/>
        </a:p>
      </dgm:t>
    </dgm:pt>
    <dgm:pt modelId="{CDA15F7C-DC94-4917-9F02-E75881C71208}" type="parTrans" cxnId="{372A88B7-1900-4DFA-9240-E1E22C9D438C}">
      <dgm:prSet/>
      <dgm:spPr/>
      <dgm:t>
        <a:bodyPr/>
        <a:lstStyle/>
        <a:p>
          <a:endParaRPr lang="fr-FR"/>
        </a:p>
      </dgm:t>
    </dgm:pt>
    <dgm:pt modelId="{1EFBD27E-B197-48B6-94FF-9788A138DA1A}" type="sibTrans" cxnId="{372A88B7-1900-4DFA-9240-E1E22C9D438C}">
      <dgm:prSet/>
      <dgm:spPr/>
      <dgm:t>
        <a:bodyPr/>
        <a:lstStyle/>
        <a:p>
          <a:endParaRPr lang="fr-FR"/>
        </a:p>
      </dgm:t>
    </dgm:pt>
    <dgm:pt modelId="{F821C9E9-DA03-400F-BFCA-CE0015A54ED6}">
      <dgm:prSet phldrT="[Texte]"/>
      <dgm:spPr/>
      <dgm:t>
        <a:bodyPr/>
        <a:lstStyle/>
        <a:p>
          <a:r>
            <a:rPr lang="fr-FR" dirty="0"/>
            <a:t>Data </a:t>
          </a:r>
          <a:r>
            <a:rPr lang="fr-FR" dirty="0" err="1"/>
            <a:t>tranfomation</a:t>
          </a:r>
          <a:endParaRPr lang="fr-FR" dirty="0"/>
        </a:p>
      </dgm:t>
    </dgm:pt>
    <dgm:pt modelId="{01487FBB-D689-4C27-B19E-BEF711038FBF}" type="parTrans" cxnId="{558C2FFB-2A21-41AC-B247-0796622798B3}">
      <dgm:prSet/>
      <dgm:spPr/>
      <dgm:t>
        <a:bodyPr/>
        <a:lstStyle/>
        <a:p>
          <a:endParaRPr lang="fr-FR"/>
        </a:p>
      </dgm:t>
    </dgm:pt>
    <dgm:pt modelId="{7957D5E7-07B0-4B4B-91FF-C947A8836097}" type="sibTrans" cxnId="{558C2FFB-2A21-41AC-B247-0796622798B3}">
      <dgm:prSet/>
      <dgm:spPr/>
      <dgm:t>
        <a:bodyPr/>
        <a:lstStyle/>
        <a:p>
          <a:endParaRPr lang="fr-FR"/>
        </a:p>
      </dgm:t>
    </dgm:pt>
    <dgm:pt modelId="{6EA7A7E2-89C5-4851-B843-6456D689E5BC}">
      <dgm:prSet phldrT="[Texte]"/>
      <dgm:spPr/>
      <dgm:t>
        <a:bodyPr/>
        <a:lstStyle/>
        <a:p>
          <a:r>
            <a:rPr lang="fr-FR" dirty="0" err="1"/>
            <a:t>Feature</a:t>
          </a:r>
          <a:r>
            <a:rPr lang="fr-FR" dirty="0"/>
            <a:t> </a:t>
          </a:r>
          <a:r>
            <a:rPr lang="fr-FR" dirty="0" err="1"/>
            <a:t>ingeenering</a:t>
          </a:r>
          <a:endParaRPr lang="fr-FR" dirty="0"/>
        </a:p>
      </dgm:t>
    </dgm:pt>
    <dgm:pt modelId="{CA780E4C-E069-4645-9640-7F360EF8BD0E}" type="parTrans" cxnId="{7704C0FC-1D64-4BC3-B4E9-8B16C1501E70}">
      <dgm:prSet/>
      <dgm:spPr/>
      <dgm:t>
        <a:bodyPr/>
        <a:lstStyle/>
        <a:p>
          <a:endParaRPr lang="fr-FR"/>
        </a:p>
      </dgm:t>
    </dgm:pt>
    <dgm:pt modelId="{DC17F7B4-D4F1-4868-BD1E-F407B9DBCBE5}" type="sibTrans" cxnId="{7704C0FC-1D64-4BC3-B4E9-8B16C1501E70}">
      <dgm:prSet/>
      <dgm:spPr/>
      <dgm:t>
        <a:bodyPr/>
        <a:lstStyle/>
        <a:p>
          <a:endParaRPr lang="fr-FR"/>
        </a:p>
      </dgm:t>
    </dgm:pt>
    <dgm:pt modelId="{598F260B-D3B5-4610-B345-82F308E1B27E}">
      <dgm:prSet phldrT="[Texte]"/>
      <dgm:spPr/>
      <dgm:t>
        <a:bodyPr/>
        <a:lstStyle/>
        <a:p>
          <a:r>
            <a:rPr lang="fr-FR" dirty="0" err="1"/>
            <a:t>Hyperparameters</a:t>
          </a:r>
          <a:r>
            <a:rPr lang="fr-FR" dirty="0"/>
            <a:t> </a:t>
          </a:r>
          <a:r>
            <a:rPr lang="fr-FR" dirty="0" err="1"/>
            <a:t>tuning</a:t>
          </a:r>
          <a:endParaRPr lang="fr-FR" dirty="0"/>
        </a:p>
      </dgm:t>
    </dgm:pt>
    <dgm:pt modelId="{46F7F69E-868B-4EDE-99BE-057607EE3835}" type="parTrans" cxnId="{2122EC6F-E69A-4E66-BEC1-36F0D266C438}">
      <dgm:prSet/>
      <dgm:spPr/>
      <dgm:t>
        <a:bodyPr/>
        <a:lstStyle/>
        <a:p>
          <a:endParaRPr lang="fr-FR"/>
        </a:p>
      </dgm:t>
    </dgm:pt>
    <dgm:pt modelId="{2C066114-E2D1-4A9F-9133-3CCA8C4854BC}" type="sibTrans" cxnId="{2122EC6F-E69A-4E66-BEC1-36F0D266C438}">
      <dgm:prSet/>
      <dgm:spPr/>
      <dgm:t>
        <a:bodyPr/>
        <a:lstStyle/>
        <a:p>
          <a:endParaRPr lang="fr-FR"/>
        </a:p>
      </dgm:t>
    </dgm:pt>
    <dgm:pt modelId="{20AA818D-98C9-4782-9B3E-213C7E9B3434}">
      <dgm:prSet phldrT="[Texte]"/>
      <dgm:spPr/>
      <dgm:t>
        <a:bodyPr/>
        <a:lstStyle/>
        <a:p>
          <a:r>
            <a:rPr lang="fr-FR" dirty="0"/>
            <a:t>Model validation</a:t>
          </a:r>
        </a:p>
      </dgm:t>
    </dgm:pt>
    <dgm:pt modelId="{14A26E7D-4B13-4B36-89E7-4A8A2E9B153C}" type="parTrans" cxnId="{2BB51295-03BF-41F1-AA4B-D83151105954}">
      <dgm:prSet/>
      <dgm:spPr/>
      <dgm:t>
        <a:bodyPr/>
        <a:lstStyle/>
        <a:p>
          <a:endParaRPr lang="fr-FR"/>
        </a:p>
      </dgm:t>
    </dgm:pt>
    <dgm:pt modelId="{960F0442-FDF5-47E7-9422-4A780D9770C4}" type="sibTrans" cxnId="{2BB51295-03BF-41F1-AA4B-D83151105954}">
      <dgm:prSet/>
      <dgm:spPr/>
      <dgm:t>
        <a:bodyPr/>
        <a:lstStyle/>
        <a:p>
          <a:endParaRPr lang="fr-FR"/>
        </a:p>
      </dgm:t>
    </dgm:pt>
    <dgm:pt modelId="{4BDF8A93-225E-478A-B2FD-679573A743AD}">
      <dgm:prSet phldrT="[Texte]"/>
      <dgm:spPr/>
      <dgm:t>
        <a:bodyPr/>
        <a:lstStyle/>
        <a:p>
          <a:r>
            <a:rPr lang="fr-FR" dirty="0"/>
            <a:t>Production</a:t>
          </a:r>
        </a:p>
      </dgm:t>
    </dgm:pt>
    <dgm:pt modelId="{72E71A3F-A3DC-4245-8AF2-CE5D680E3D96}" type="parTrans" cxnId="{71ADDDB6-3CDA-4664-A817-F491BD796D6F}">
      <dgm:prSet/>
      <dgm:spPr/>
      <dgm:t>
        <a:bodyPr/>
        <a:lstStyle/>
        <a:p>
          <a:endParaRPr lang="fr-FR"/>
        </a:p>
      </dgm:t>
    </dgm:pt>
    <dgm:pt modelId="{C2DDE863-03A9-40DC-AFC6-CB7738816A90}" type="sibTrans" cxnId="{71ADDDB6-3CDA-4664-A817-F491BD796D6F}">
      <dgm:prSet/>
      <dgm:spPr/>
      <dgm:t>
        <a:bodyPr/>
        <a:lstStyle/>
        <a:p>
          <a:endParaRPr lang="fr-FR"/>
        </a:p>
      </dgm:t>
    </dgm:pt>
    <dgm:pt modelId="{CB6CFD6A-9030-4F03-87AB-DB4F76067FC9}" type="pres">
      <dgm:prSet presAssocID="{9A068122-2E52-444C-9E09-C35A2604DF75}" presName="Name0" presStyleCnt="0">
        <dgm:presLayoutVars>
          <dgm:dir/>
          <dgm:resizeHandles val="exact"/>
        </dgm:presLayoutVars>
      </dgm:prSet>
      <dgm:spPr/>
    </dgm:pt>
    <dgm:pt modelId="{521AC80E-5B08-4ED2-B5B8-31BA0E0DB6C8}" type="pres">
      <dgm:prSet presAssocID="{6034700D-CE3D-498C-B4DE-6D1641BC1604}" presName="node" presStyleLbl="node1" presStyleIdx="0" presStyleCnt="7">
        <dgm:presLayoutVars>
          <dgm:bulletEnabled val="1"/>
        </dgm:presLayoutVars>
      </dgm:prSet>
      <dgm:spPr/>
    </dgm:pt>
    <dgm:pt modelId="{A369B713-FEB8-4425-8F7A-D583BEF18964}" type="pres">
      <dgm:prSet presAssocID="{A7DFA120-47D5-4875-B4E6-0930C0F05DB8}" presName="sibTrans" presStyleLbl="sibTrans2D1" presStyleIdx="0" presStyleCnt="6"/>
      <dgm:spPr/>
    </dgm:pt>
    <dgm:pt modelId="{5E303F71-77CF-4B45-B7EB-242A9D3FC2E0}" type="pres">
      <dgm:prSet presAssocID="{A7DFA120-47D5-4875-B4E6-0930C0F05DB8}" presName="connectorText" presStyleLbl="sibTrans2D1" presStyleIdx="0" presStyleCnt="6"/>
      <dgm:spPr/>
    </dgm:pt>
    <dgm:pt modelId="{2E3134B0-603C-43A5-BE0A-09C81E4EE295}" type="pres">
      <dgm:prSet presAssocID="{43077041-FD75-4275-B15F-0E42EBF9F0E6}" presName="node" presStyleLbl="node1" presStyleIdx="1" presStyleCnt="7">
        <dgm:presLayoutVars>
          <dgm:bulletEnabled val="1"/>
        </dgm:presLayoutVars>
      </dgm:prSet>
      <dgm:spPr/>
    </dgm:pt>
    <dgm:pt modelId="{A3389B54-6D78-4D7B-BECC-8211D9A92E09}" type="pres">
      <dgm:prSet presAssocID="{1EFBD27E-B197-48B6-94FF-9788A138DA1A}" presName="sibTrans" presStyleLbl="sibTrans2D1" presStyleIdx="1" presStyleCnt="6"/>
      <dgm:spPr/>
    </dgm:pt>
    <dgm:pt modelId="{5E03286E-0E6F-42DA-932C-B9C2E5E61980}" type="pres">
      <dgm:prSet presAssocID="{1EFBD27E-B197-48B6-94FF-9788A138DA1A}" presName="connectorText" presStyleLbl="sibTrans2D1" presStyleIdx="1" presStyleCnt="6"/>
      <dgm:spPr/>
    </dgm:pt>
    <dgm:pt modelId="{FD6AA785-F7FD-4974-8D9E-7E72D3065F87}" type="pres">
      <dgm:prSet presAssocID="{F821C9E9-DA03-400F-BFCA-CE0015A54ED6}" presName="node" presStyleLbl="node1" presStyleIdx="2" presStyleCnt="7">
        <dgm:presLayoutVars>
          <dgm:bulletEnabled val="1"/>
        </dgm:presLayoutVars>
      </dgm:prSet>
      <dgm:spPr/>
    </dgm:pt>
    <dgm:pt modelId="{1F1E5F5E-C2A1-44C0-8C16-21E4B1E83BFB}" type="pres">
      <dgm:prSet presAssocID="{7957D5E7-07B0-4B4B-91FF-C947A8836097}" presName="sibTrans" presStyleLbl="sibTrans2D1" presStyleIdx="2" presStyleCnt="6"/>
      <dgm:spPr/>
    </dgm:pt>
    <dgm:pt modelId="{8DC39C49-49E9-4E78-8AEF-5B9502A92149}" type="pres">
      <dgm:prSet presAssocID="{7957D5E7-07B0-4B4B-91FF-C947A8836097}" presName="connectorText" presStyleLbl="sibTrans2D1" presStyleIdx="2" presStyleCnt="6"/>
      <dgm:spPr/>
    </dgm:pt>
    <dgm:pt modelId="{DB9FA84D-2951-4417-A4D0-8F09993BBB5F}" type="pres">
      <dgm:prSet presAssocID="{6EA7A7E2-89C5-4851-B843-6456D689E5BC}" presName="node" presStyleLbl="node1" presStyleIdx="3" presStyleCnt="7">
        <dgm:presLayoutVars>
          <dgm:bulletEnabled val="1"/>
        </dgm:presLayoutVars>
      </dgm:prSet>
      <dgm:spPr/>
    </dgm:pt>
    <dgm:pt modelId="{53833BAA-0444-44EE-A721-91775E1C0A90}" type="pres">
      <dgm:prSet presAssocID="{DC17F7B4-D4F1-4868-BD1E-F407B9DBCBE5}" presName="sibTrans" presStyleLbl="sibTrans2D1" presStyleIdx="3" presStyleCnt="6"/>
      <dgm:spPr/>
    </dgm:pt>
    <dgm:pt modelId="{DD8FBC38-E1DE-47C5-A86F-70AE84FACCCC}" type="pres">
      <dgm:prSet presAssocID="{DC17F7B4-D4F1-4868-BD1E-F407B9DBCBE5}" presName="connectorText" presStyleLbl="sibTrans2D1" presStyleIdx="3" presStyleCnt="6"/>
      <dgm:spPr/>
    </dgm:pt>
    <dgm:pt modelId="{530365E8-D137-49EB-9136-5BCAC830C9FD}" type="pres">
      <dgm:prSet presAssocID="{598F260B-D3B5-4610-B345-82F308E1B27E}" presName="node" presStyleLbl="node1" presStyleIdx="4" presStyleCnt="7">
        <dgm:presLayoutVars>
          <dgm:bulletEnabled val="1"/>
        </dgm:presLayoutVars>
      </dgm:prSet>
      <dgm:spPr/>
    </dgm:pt>
    <dgm:pt modelId="{2E1E3B3F-57F8-479E-A647-572F52640917}" type="pres">
      <dgm:prSet presAssocID="{2C066114-E2D1-4A9F-9133-3CCA8C4854BC}" presName="sibTrans" presStyleLbl="sibTrans2D1" presStyleIdx="4" presStyleCnt="6"/>
      <dgm:spPr/>
    </dgm:pt>
    <dgm:pt modelId="{5617E4B2-B89D-457F-A7BD-7B25E6F6D07D}" type="pres">
      <dgm:prSet presAssocID="{2C066114-E2D1-4A9F-9133-3CCA8C4854BC}" presName="connectorText" presStyleLbl="sibTrans2D1" presStyleIdx="4" presStyleCnt="6"/>
      <dgm:spPr/>
    </dgm:pt>
    <dgm:pt modelId="{751EB3BB-CCFF-496D-9D7A-1F9F842C809D}" type="pres">
      <dgm:prSet presAssocID="{20AA818D-98C9-4782-9B3E-213C7E9B3434}" presName="node" presStyleLbl="node1" presStyleIdx="5" presStyleCnt="7">
        <dgm:presLayoutVars>
          <dgm:bulletEnabled val="1"/>
        </dgm:presLayoutVars>
      </dgm:prSet>
      <dgm:spPr/>
    </dgm:pt>
    <dgm:pt modelId="{0AC3D5C3-2313-47A1-B2E2-61EE59420B48}" type="pres">
      <dgm:prSet presAssocID="{960F0442-FDF5-47E7-9422-4A780D9770C4}" presName="sibTrans" presStyleLbl="sibTrans2D1" presStyleIdx="5" presStyleCnt="6"/>
      <dgm:spPr/>
    </dgm:pt>
    <dgm:pt modelId="{3EA1FEC2-3955-45DA-A8BD-4D81D0A9B4C5}" type="pres">
      <dgm:prSet presAssocID="{960F0442-FDF5-47E7-9422-4A780D9770C4}" presName="connectorText" presStyleLbl="sibTrans2D1" presStyleIdx="5" presStyleCnt="6"/>
      <dgm:spPr/>
    </dgm:pt>
    <dgm:pt modelId="{464C7198-9557-4576-85C1-2D2ECE41D52D}" type="pres">
      <dgm:prSet presAssocID="{4BDF8A93-225E-478A-B2FD-679573A743AD}" presName="node" presStyleLbl="node1" presStyleIdx="6" presStyleCnt="7">
        <dgm:presLayoutVars>
          <dgm:bulletEnabled val="1"/>
        </dgm:presLayoutVars>
      </dgm:prSet>
      <dgm:spPr/>
    </dgm:pt>
  </dgm:ptLst>
  <dgm:cxnLst>
    <dgm:cxn modelId="{66D85F0A-F497-4A9C-AF31-3A7F5BD04E15}" type="presOf" srcId="{6EA7A7E2-89C5-4851-B843-6456D689E5BC}" destId="{DB9FA84D-2951-4417-A4D0-8F09993BBB5F}" srcOrd="0" destOrd="0" presId="urn:microsoft.com/office/officeart/2005/8/layout/process1"/>
    <dgm:cxn modelId="{9FB2CB0B-98CC-43DB-9C9C-4DC4CE6C29EE}" type="presOf" srcId="{9A068122-2E52-444C-9E09-C35A2604DF75}" destId="{CB6CFD6A-9030-4F03-87AB-DB4F76067FC9}" srcOrd="0" destOrd="0" presId="urn:microsoft.com/office/officeart/2005/8/layout/process1"/>
    <dgm:cxn modelId="{7F767D0F-BFD5-4BDD-998E-65D3D96A2826}" type="presOf" srcId="{2C066114-E2D1-4A9F-9133-3CCA8C4854BC}" destId="{2E1E3B3F-57F8-479E-A647-572F52640917}" srcOrd="0" destOrd="0" presId="urn:microsoft.com/office/officeart/2005/8/layout/process1"/>
    <dgm:cxn modelId="{824A501C-BAFA-49CC-A9F6-69A5202DF723}" type="presOf" srcId="{1EFBD27E-B197-48B6-94FF-9788A138DA1A}" destId="{5E03286E-0E6F-42DA-932C-B9C2E5E61980}" srcOrd="1" destOrd="0" presId="urn:microsoft.com/office/officeart/2005/8/layout/process1"/>
    <dgm:cxn modelId="{D11D1E1F-AEFF-44C5-A02A-68508F706479}" type="presOf" srcId="{2C066114-E2D1-4A9F-9133-3CCA8C4854BC}" destId="{5617E4B2-B89D-457F-A7BD-7B25E6F6D07D}" srcOrd="1" destOrd="0" presId="urn:microsoft.com/office/officeart/2005/8/layout/process1"/>
    <dgm:cxn modelId="{AC6C5223-3BCF-448B-9EB7-9CA39416F10A}" type="presOf" srcId="{7957D5E7-07B0-4B4B-91FF-C947A8836097}" destId="{1F1E5F5E-C2A1-44C0-8C16-21E4B1E83BFB}" srcOrd="0" destOrd="0" presId="urn:microsoft.com/office/officeart/2005/8/layout/process1"/>
    <dgm:cxn modelId="{AF2C132D-E2FB-4110-B930-C0EFAF504CA3}" type="presOf" srcId="{20AA818D-98C9-4782-9B3E-213C7E9B3434}" destId="{751EB3BB-CCFF-496D-9D7A-1F9F842C809D}" srcOrd="0" destOrd="0" presId="urn:microsoft.com/office/officeart/2005/8/layout/process1"/>
    <dgm:cxn modelId="{34B37B3B-2849-4994-AABD-4F5F7EFE0695}" type="presOf" srcId="{7957D5E7-07B0-4B4B-91FF-C947A8836097}" destId="{8DC39C49-49E9-4E78-8AEF-5B9502A92149}" srcOrd="1" destOrd="0" presId="urn:microsoft.com/office/officeart/2005/8/layout/process1"/>
    <dgm:cxn modelId="{2122EC6F-E69A-4E66-BEC1-36F0D266C438}" srcId="{9A068122-2E52-444C-9E09-C35A2604DF75}" destId="{598F260B-D3B5-4610-B345-82F308E1B27E}" srcOrd="4" destOrd="0" parTransId="{46F7F69E-868B-4EDE-99BE-057607EE3835}" sibTransId="{2C066114-E2D1-4A9F-9133-3CCA8C4854BC}"/>
    <dgm:cxn modelId="{2CDAA076-EE37-4CDE-A532-73A3B195F463}" type="presOf" srcId="{4BDF8A93-225E-478A-B2FD-679573A743AD}" destId="{464C7198-9557-4576-85C1-2D2ECE41D52D}" srcOrd="0" destOrd="0" presId="urn:microsoft.com/office/officeart/2005/8/layout/process1"/>
    <dgm:cxn modelId="{F0809279-F621-45C6-A009-8675356EACB4}" srcId="{9A068122-2E52-444C-9E09-C35A2604DF75}" destId="{6034700D-CE3D-498C-B4DE-6D1641BC1604}" srcOrd="0" destOrd="0" parTransId="{5D2BA324-A048-4B04-87A9-EC22F8C747A2}" sibTransId="{A7DFA120-47D5-4875-B4E6-0930C0F05DB8}"/>
    <dgm:cxn modelId="{C117E57B-61FD-428A-896C-FD27CB700C49}" type="presOf" srcId="{6034700D-CE3D-498C-B4DE-6D1641BC1604}" destId="{521AC80E-5B08-4ED2-B5B8-31BA0E0DB6C8}" srcOrd="0" destOrd="0" presId="urn:microsoft.com/office/officeart/2005/8/layout/process1"/>
    <dgm:cxn modelId="{2B50E37E-5576-4AC8-B0CA-3B90EF34AE4B}" type="presOf" srcId="{A7DFA120-47D5-4875-B4E6-0930C0F05DB8}" destId="{A369B713-FEB8-4425-8F7A-D583BEF18964}" srcOrd="0" destOrd="0" presId="urn:microsoft.com/office/officeart/2005/8/layout/process1"/>
    <dgm:cxn modelId="{627F2E8A-8DA6-43C4-A255-89F09E465D01}" type="presOf" srcId="{DC17F7B4-D4F1-4868-BD1E-F407B9DBCBE5}" destId="{53833BAA-0444-44EE-A721-91775E1C0A90}" srcOrd="0" destOrd="0" presId="urn:microsoft.com/office/officeart/2005/8/layout/process1"/>
    <dgm:cxn modelId="{F1D0C18B-1AD8-49CA-9CD8-CC22C525280A}" type="presOf" srcId="{F821C9E9-DA03-400F-BFCA-CE0015A54ED6}" destId="{FD6AA785-F7FD-4974-8D9E-7E72D3065F87}" srcOrd="0" destOrd="0" presId="urn:microsoft.com/office/officeart/2005/8/layout/process1"/>
    <dgm:cxn modelId="{2E48E690-DAD8-40F6-863F-256ADAE049AB}" type="presOf" srcId="{960F0442-FDF5-47E7-9422-4A780D9770C4}" destId="{3EA1FEC2-3955-45DA-A8BD-4D81D0A9B4C5}" srcOrd="1" destOrd="0" presId="urn:microsoft.com/office/officeart/2005/8/layout/process1"/>
    <dgm:cxn modelId="{19135593-615A-4EDE-825E-B8B7B62EDEB5}" type="presOf" srcId="{DC17F7B4-D4F1-4868-BD1E-F407B9DBCBE5}" destId="{DD8FBC38-E1DE-47C5-A86F-70AE84FACCCC}" srcOrd="1" destOrd="0" presId="urn:microsoft.com/office/officeart/2005/8/layout/process1"/>
    <dgm:cxn modelId="{2BB51295-03BF-41F1-AA4B-D83151105954}" srcId="{9A068122-2E52-444C-9E09-C35A2604DF75}" destId="{20AA818D-98C9-4782-9B3E-213C7E9B3434}" srcOrd="5" destOrd="0" parTransId="{14A26E7D-4B13-4B36-89E7-4A8A2E9B153C}" sibTransId="{960F0442-FDF5-47E7-9422-4A780D9770C4}"/>
    <dgm:cxn modelId="{F8919999-C911-4EE6-BA52-38AD871261BC}" type="presOf" srcId="{1EFBD27E-B197-48B6-94FF-9788A138DA1A}" destId="{A3389B54-6D78-4D7B-BECC-8211D9A92E09}" srcOrd="0" destOrd="0" presId="urn:microsoft.com/office/officeart/2005/8/layout/process1"/>
    <dgm:cxn modelId="{71ADDDB6-3CDA-4664-A817-F491BD796D6F}" srcId="{9A068122-2E52-444C-9E09-C35A2604DF75}" destId="{4BDF8A93-225E-478A-B2FD-679573A743AD}" srcOrd="6" destOrd="0" parTransId="{72E71A3F-A3DC-4245-8AF2-CE5D680E3D96}" sibTransId="{C2DDE863-03A9-40DC-AFC6-CB7738816A90}"/>
    <dgm:cxn modelId="{372A88B7-1900-4DFA-9240-E1E22C9D438C}" srcId="{9A068122-2E52-444C-9E09-C35A2604DF75}" destId="{43077041-FD75-4275-B15F-0E42EBF9F0E6}" srcOrd="1" destOrd="0" parTransId="{CDA15F7C-DC94-4917-9F02-E75881C71208}" sibTransId="{1EFBD27E-B197-48B6-94FF-9788A138DA1A}"/>
    <dgm:cxn modelId="{ADD502C6-75A7-4C3C-B511-FBEEFBE47D75}" type="presOf" srcId="{43077041-FD75-4275-B15F-0E42EBF9F0E6}" destId="{2E3134B0-603C-43A5-BE0A-09C81E4EE295}" srcOrd="0" destOrd="0" presId="urn:microsoft.com/office/officeart/2005/8/layout/process1"/>
    <dgm:cxn modelId="{2C432FCA-16E3-4793-AAA2-B0F8355FB1D5}" type="presOf" srcId="{960F0442-FDF5-47E7-9422-4A780D9770C4}" destId="{0AC3D5C3-2313-47A1-B2E2-61EE59420B48}" srcOrd="0" destOrd="0" presId="urn:microsoft.com/office/officeart/2005/8/layout/process1"/>
    <dgm:cxn modelId="{843404CB-3629-4255-9479-B5473371F951}" type="presOf" srcId="{598F260B-D3B5-4610-B345-82F308E1B27E}" destId="{530365E8-D137-49EB-9136-5BCAC830C9FD}" srcOrd="0" destOrd="0" presId="urn:microsoft.com/office/officeart/2005/8/layout/process1"/>
    <dgm:cxn modelId="{5364AADA-E460-4659-9010-F8D25E965283}" type="presOf" srcId="{A7DFA120-47D5-4875-B4E6-0930C0F05DB8}" destId="{5E303F71-77CF-4B45-B7EB-242A9D3FC2E0}" srcOrd="1" destOrd="0" presId="urn:microsoft.com/office/officeart/2005/8/layout/process1"/>
    <dgm:cxn modelId="{558C2FFB-2A21-41AC-B247-0796622798B3}" srcId="{9A068122-2E52-444C-9E09-C35A2604DF75}" destId="{F821C9E9-DA03-400F-BFCA-CE0015A54ED6}" srcOrd="2" destOrd="0" parTransId="{01487FBB-D689-4C27-B19E-BEF711038FBF}" sibTransId="{7957D5E7-07B0-4B4B-91FF-C947A8836097}"/>
    <dgm:cxn modelId="{7704C0FC-1D64-4BC3-B4E9-8B16C1501E70}" srcId="{9A068122-2E52-444C-9E09-C35A2604DF75}" destId="{6EA7A7E2-89C5-4851-B843-6456D689E5BC}" srcOrd="3" destOrd="0" parTransId="{CA780E4C-E069-4645-9640-7F360EF8BD0E}" sibTransId="{DC17F7B4-D4F1-4868-BD1E-F407B9DBCBE5}"/>
    <dgm:cxn modelId="{5913CBF2-05C5-43FA-931F-2567C4E0669B}" type="presParOf" srcId="{CB6CFD6A-9030-4F03-87AB-DB4F76067FC9}" destId="{521AC80E-5B08-4ED2-B5B8-31BA0E0DB6C8}" srcOrd="0" destOrd="0" presId="urn:microsoft.com/office/officeart/2005/8/layout/process1"/>
    <dgm:cxn modelId="{39943091-3B81-4D02-B250-8285F9B5DF3B}" type="presParOf" srcId="{CB6CFD6A-9030-4F03-87AB-DB4F76067FC9}" destId="{A369B713-FEB8-4425-8F7A-D583BEF18964}" srcOrd="1" destOrd="0" presId="urn:microsoft.com/office/officeart/2005/8/layout/process1"/>
    <dgm:cxn modelId="{289E5C5B-DC05-405F-9779-439EB3A41CCD}" type="presParOf" srcId="{A369B713-FEB8-4425-8F7A-D583BEF18964}" destId="{5E303F71-77CF-4B45-B7EB-242A9D3FC2E0}" srcOrd="0" destOrd="0" presId="urn:microsoft.com/office/officeart/2005/8/layout/process1"/>
    <dgm:cxn modelId="{BEC07E98-6B3C-4E04-890C-F50801238AB8}" type="presParOf" srcId="{CB6CFD6A-9030-4F03-87AB-DB4F76067FC9}" destId="{2E3134B0-603C-43A5-BE0A-09C81E4EE295}" srcOrd="2" destOrd="0" presId="urn:microsoft.com/office/officeart/2005/8/layout/process1"/>
    <dgm:cxn modelId="{4EA52760-4D85-40D3-89AE-3CA1E37BBDB9}" type="presParOf" srcId="{CB6CFD6A-9030-4F03-87AB-DB4F76067FC9}" destId="{A3389B54-6D78-4D7B-BECC-8211D9A92E09}" srcOrd="3" destOrd="0" presId="urn:microsoft.com/office/officeart/2005/8/layout/process1"/>
    <dgm:cxn modelId="{68D64520-1414-44F6-A7B0-023D8F70FF8B}" type="presParOf" srcId="{A3389B54-6D78-4D7B-BECC-8211D9A92E09}" destId="{5E03286E-0E6F-42DA-932C-B9C2E5E61980}" srcOrd="0" destOrd="0" presId="urn:microsoft.com/office/officeart/2005/8/layout/process1"/>
    <dgm:cxn modelId="{FEE890AD-7A6F-4C2D-9631-BECDCED9C9D5}" type="presParOf" srcId="{CB6CFD6A-9030-4F03-87AB-DB4F76067FC9}" destId="{FD6AA785-F7FD-4974-8D9E-7E72D3065F87}" srcOrd="4" destOrd="0" presId="urn:microsoft.com/office/officeart/2005/8/layout/process1"/>
    <dgm:cxn modelId="{3682E84A-23BD-4C31-A7F1-46F020E8D798}" type="presParOf" srcId="{CB6CFD6A-9030-4F03-87AB-DB4F76067FC9}" destId="{1F1E5F5E-C2A1-44C0-8C16-21E4B1E83BFB}" srcOrd="5" destOrd="0" presId="urn:microsoft.com/office/officeart/2005/8/layout/process1"/>
    <dgm:cxn modelId="{DD138B50-FEE0-4212-A317-DB97994AD5B8}" type="presParOf" srcId="{1F1E5F5E-C2A1-44C0-8C16-21E4B1E83BFB}" destId="{8DC39C49-49E9-4E78-8AEF-5B9502A92149}" srcOrd="0" destOrd="0" presId="urn:microsoft.com/office/officeart/2005/8/layout/process1"/>
    <dgm:cxn modelId="{B5C07355-0041-4D26-830F-47A6B3653C9C}" type="presParOf" srcId="{CB6CFD6A-9030-4F03-87AB-DB4F76067FC9}" destId="{DB9FA84D-2951-4417-A4D0-8F09993BBB5F}" srcOrd="6" destOrd="0" presId="urn:microsoft.com/office/officeart/2005/8/layout/process1"/>
    <dgm:cxn modelId="{0849AB04-79A7-4762-8278-6AAD07965307}" type="presParOf" srcId="{CB6CFD6A-9030-4F03-87AB-DB4F76067FC9}" destId="{53833BAA-0444-44EE-A721-91775E1C0A90}" srcOrd="7" destOrd="0" presId="urn:microsoft.com/office/officeart/2005/8/layout/process1"/>
    <dgm:cxn modelId="{C01A0718-E7EB-4249-BF27-68A8FA73AA9E}" type="presParOf" srcId="{53833BAA-0444-44EE-A721-91775E1C0A90}" destId="{DD8FBC38-E1DE-47C5-A86F-70AE84FACCCC}" srcOrd="0" destOrd="0" presId="urn:microsoft.com/office/officeart/2005/8/layout/process1"/>
    <dgm:cxn modelId="{2C11D01A-0B7A-42E6-80AB-E733E16C59DB}" type="presParOf" srcId="{CB6CFD6A-9030-4F03-87AB-DB4F76067FC9}" destId="{530365E8-D137-49EB-9136-5BCAC830C9FD}" srcOrd="8" destOrd="0" presId="urn:microsoft.com/office/officeart/2005/8/layout/process1"/>
    <dgm:cxn modelId="{2A0D72EA-1A89-4B9A-A92E-2F9C0AE4F165}" type="presParOf" srcId="{CB6CFD6A-9030-4F03-87AB-DB4F76067FC9}" destId="{2E1E3B3F-57F8-479E-A647-572F52640917}" srcOrd="9" destOrd="0" presId="urn:microsoft.com/office/officeart/2005/8/layout/process1"/>
    <dgm:cxn modelId="{12ACC8D3-C5DE-4010-86C7-5FA57692F62B}" type="presParOf" srcId="{2E1E3B3F-57F8-479E-A647-572F52640917}" destId="{5617E4B2-B89D-457F-A7BD-7B25E6F6D07D}" srcOrd="0" destOrd="0" presId="urn:microsoft.com/office/officeart/2005/8/layout/process1"/>
    <dgm:cxn modelId="{0F8C7BBF-297F-4408-B813-60BD817B1C12}" type="presParOf" srcId="{CB6CFD6A-9030-4F03-87AB-DB4F76067FC9}" destId="{751EB3BB-CCFF-496D-9D7A-1F9F842C809D}" srcOrd="10" destOrd="0" presId="urn:microsoft.com/office/officeart/2005/8/layout/process1"/>
    <dgm:cxn modelId="{1B092692-7716-4074-944F-56793C12C138}" type="presParOf" srcId="{CB6CFD6A-9030-4F03-87AB-DB4F76067FC9}" destId="{0AC3D5C3-2313-47A1-B2E2-61EE59420B48}" srcOrd="11" destOrd="0" presId="urn:microsoft.com/office/officeart/2005/8/layout/process1"/>
    <dgm:cxn modelId="{F4944039-DB12-4348-8544-FA333D0225C9}" type="presParOf" srcId="{0AC3D5C3-2313-47A1-B2E2-61EE59420B48}" destId="{3EA1FEC2-3955-45DA-A8BD-4D81D0A9B4C5}" srcOrd="0" destOrd="0" presId="urn:microsoft.com/office/officeart/2005/8/layout/process1"/>
    <dgm:cxn modelId="{E25BDB04-8EC8-40CC-A09C-B8F5C6231BB0}" type="presParOf" srcId="{CB6CFD6A-9030-4F03-87AB-DB4F76067FC9}" destId="{464C7198-9557-4576-85C1-2D2ECE41D52D}"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AC80E-5B08-4ED2-B5B8-31BA0E0DB6C8}">
      <dsp:nvSpPr>
        <dsp:cNvPr id="0" name=""/>
        <dsp:cNvSpPr/>
      </dsp:nvSpPr>
      <dsp:spPr>
        <a:xfrm>
          <a:off x="2918"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Data </a:t>
          </a:r>
          <a:r>
            <a:rPr lang="fr-FR" sz="1000" kern="1200" dirty="0" err="1"/>
            <a:t>preparation</a:t>
          </a:r>
          <a:endParaRPr lang="fr-FR" sz="1000" kern="1200" dirty="0"/>
        </a:p>
      </dsp:txBody>
      <dsp:txXfrm>
        <a:off x="22338" y="2481903"/>
        <a:ext cx="1066215" cy="624193"/>
      </dsp:txXfrm>
    </dsp:sp>
    <dsp:sp modelId="{A369B713-FEB8-4425-8F7A-D583BEF18964}">
      <dsp:nvSpPr>
        <dsp:cNvPr id="0" name=""/>
        <dsp:cNvSpPr/>
      </dsp:nvSpPr>
      <dsp:spPr>
        <a:xfrm>
          <a:off x="1218479"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1218479" y="2711784"/>
        <a:ext cx="163990" cy="164431"/>
      </dsp:txXfrm>
    </dsp:sp>
    <dsp:sp modelId="{2E3134B0-603C-43A5-BE0A-09C81E4EE295}">
      <dsp:nvSpPr>
        <dsp:cNvPr id="0" name=""/>
        <dsp:cNvSpPr/>
      </dsp:nvSpPr>
      <dsp:spPr>
        <a:xfrm>
          <a:off x="1549996"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err="1"/>
            <a:t>Choice</a:t>
          </a:r>
          <a:r>
            <a:rPr lang="fr-FR" sz="1000" kern="1200" dirty="0"/>
            <a:t> of the </a:t>
          </a:r>
          <a:r>
            <a:rPr lang="fr-FR" sz="1000" kern="1200" dirty="0" err="1"/>
            <a:t>modeling</a:t>
          </a:r>
          <a:r>
            <a:rPr lang="fr-FR" sz="1000" kern="1200" dirty="0"/>
            <a:t> </a:t>
          </a:r>
          <a:r>
            <a:rPr lang="fr-FR" sz="1000" kern="1200" dirty="0" err="1"/>
            <a:t>algorithm</a:t>
          </a:r>
          <a:endParaRPr lang="fr-FR" sz="1000" kern="1200" dirty="0"/>
        </a:p>
      </dsp:txBody>
      <dsp:txXfrm>
        <a:off x="1569416" y="2481903"/>
        <a:ext cx="1066215" cy="624193"/>
      </dsp:txXfrm>
    </dsp:sp>
    <dsp:sp modelId="{A3389B54-6D78-4D7B-BECC-8211D9A92E09}">
      <dsp:nvSpPr>
        <dsp:cNvPr id="0" name=""/>
        <dsp:cNvSpPr/>
      </dsp:nvSpPr>
      <dsp:spPr>
        <a:xfrm>
          <a:off x="2765557"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2765557" y="2711784"/>
        <a:ext cx="163990" cy="164431"/>
      </dsp:txXfrm>
    </dsp:sp>
    <dsp:sp modelId="{FD6AA785-F7FD-4974-8D9E-7E72D3065F87}">
      <dsp:nvSpPr>
        <dsp:cNvPr id="0" name=""/>
        <dsp:cNvSpPr/>
      </dsp:nvSpPr>
      <dsp:spPr>
        <a:xfrm>
          <a:off x="3097074"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Data </a:t>
          </a:r>
          <a:r>
            <a:rPr lang="fr-FR" sz="1000" kern="1200" dirty="0" err="1"/>
            <a:t>tranfomation</a:t>
          </a:r>
          <a:endParaRPr lang="fr-FR" sz="1000" kern="1200" dirty="0"/>
        </a:p>
      </dsp:txBody>
      <dsp:txXfrm>
        <a:off x="3116494" y="2481903"/>
        <a:ext cx="1066215" cy="624193"/>
      </dsp:txXfrm>
    </dsp:sp>
    <dsp:sp modelId="{1F1E5F5E-C2A1-44C0-8C16-21E4B1E83BFB}">
      <dsp:nvSpPr>
        <dsp:cNvPr id="0" name=""/>
        <dsp:cNvSpPr/>
      </dsp:nvSpPr>
      <dsp:spPr>
        <a:xfrm>
          <a:off x="4312636"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4312636" y="2711784"/>
        <a:ext cx="163990" cy="164431"/>
      </dsp:txXfrm>
    </dsp:sp>
    <dsp:sp modelId="{DB9FA84D-2951-4417-A4D0-8F09993BBB5F}">
      <dsp:nvSpPr>
        <dsp:cNvPr id="0" name=""/>
        <dsp:cNvSpPr/>
      </dsp:nvSpPr>
      <dsp:spPr>
        <a:xfrm>
          <a:off x="4644153"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err="1"/>
            <a:t>Feature</a:t>
          </a:r>
          <a:r>
            <a:rPr lang="fr-FR" sz="1000" kern="1200" dirty="0"/>
            <a:t> </a:t>
          </a:r>
          <a:r>
            <a:rPr lang="fr-FR" sz="1000" kern="1200" dirty="0" err="1"/>
            <a:t>ingeenering</a:t>
          </a:r>
          <a:endParaRPr lang="fr-FR" sz="1000" kern="1200" dirty="0"/>
        </a:p>
      </dsp:txBody>
      <dsp:txXfrm>
        <a:off x="4663573" y="2481903"/>
        <a:ext cx="1066215" cy="624193"/>
      </dsp:txXfrm>
    </dsp:sp>
    <dsp:sp modelId="{53833BAA-0444-44EE-A721-91775E1C0A90}">
      <dsp:nvSpPr>
        <dsp:cNvPr id="0" name=""/>
        <dsp:cNvSpPr/>
      </dsp:nvSpPr>
      <dsp:spPr>
        <a:xfrm>
          <a:off x="5859714"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5859714" y="2711784"/>
        <a:ext cx="163990" cy="164431"/>
      </dsp:txXfrm>
    </dsp:sp>
    <dsp:sp modelId="{530365E8-D137-49EB-9136-5BCAC830C9FD}">
      <dsp:nvSpPr>
        <dsp:cNvPr id="0" name=""/>
        <dsp:cNvSpPr/>
      </dsp:nvSpPr>
      <dsp:spPr>
        <a:xfrm>
          <a:off x="6191231"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err="1"/>
            <a:t>Hyperparameters</a:t>
          </a:r>
          <a:r>
            <a:rPr lang="fr-FR" sz="1000" kern="1200" dirty="0"/>
            <a:t> </a:t>
          </a:r>
          <a:r>
            <a:rPr lang="fr-FR" sz="1000" kern="1200" dirty="0" err="1"/>
            <a:t>tuning</a:t>
          </a:r>
          <a:endParaRPr lang="fr-FR" sz="1000" kern="1200" dirty="0"/>
        </a:p>
      </dsp:txBody>
      <dsp:txXfrm>
        <a:off x="6210651" y="2481903"/>
        <a:ext cx="1066215" cy="624193"/>
      </dsp:txXfrm>
    </dsp:sp>
    <dsp:sp modelId="{2E1E3B3F-57F8-479E-A647-572F52640917}">
      <dsp:nvSpPr>
        <dsp:cNvPr id="0" name=""/>
        <dsp:cNvSpPr/>
      </dsp:nvSpPr>
      <dsp:spPr>
        <a:xfrm>
          <a:off x="7406792"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7406792" y="2711784"/>
        <a:ext cx="163990" cy="164431"/>
      </dsp:txXfrm>
    </dsp:sp>
    <dsp:sp modelId="{751EB3BB-CCFF-496D-9D7A-1F9F842C809D}">
      <dsp:nvSpPr>
        <dsp:cNvPr id="0" name=""/>
        <dsp:cNvSpPr/>
      </dsp:nvSpPr>
      <dsp:spPr>
        <a:xfrm>
          <a:off x="7738309"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Model validation</a:t>
          </a:r>
        </a:p>
      </dsp:txBody>
      <dsp:txXfrm>
        <a:off x="7757729" y="2481903"/>
        <a:ext cx="1066215" cy="624193"/>
      </dsp:txXfrm>
    </dsp:sp>
    <dsp:sp modelId="{0AC3D5C3-2313-47A1-B2E2-61EE59420B48}">
      <dsp:nvSpPr>
        <dsp:cNvPr id="0" name=""/>
        <dsp:cNvSpPr/>
      </dsp:nvSpPr>
      <dsp:spPr>
        <a:xfrm>
          <a:off x="8953871" y="2656973"/>
          <a:ext cx="234271" cy="274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8953871" y="2711784"/>
        <a:ext cx="163990" cy="164431"/>
      </dsp:txXfrm>
    </dsp:sp>
    <dsp:sp modelId="{464C7198-9557-4576-85C1-2D2ECE41D52D}">
      <dsp:nvSpPr>
        <dsp:cNvPr id="0" name=""/>
        <dsp:cNvSpPr/>
      </dsp:nvSpPr>
      <dsp:spPr>
        <a:xfrm>
          <a:off x="9285387" y="2462483"/>
          <a:ext cx="1105055" cy="6630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Production</a:t>
          </a:r>
        </a:p>
      </dsp:txBody>
      <dsp:txXfrm>
        <a:off x="9304807" y="2481903"/>
        <a:ext cx="1066215" cy="624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BFAA3-923A-4F4B-A303-C5321E041225}" type="datetimeFigureOut">
              <a:rPr lang="fr-FR" smtClean="0"/>
              <a:t>01/06/2021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E9BC6-7746-4C21-9246-4F69EB4DBF15}" type="slidenum">
              <a:rPr lang="fr-FR" smtClean="0"/>
              <a:t>‹N°›</a:t>
            </a:fld>
            <a:endParaRPr lang="fr-FR"/>
          </a:p>
        </p:txBody>
      </p:sp>
    </p:spTree>
    <p:extLst>
      <p:ext uri="{BB962C8B-B14F-4D97-AF65-F5344CB8AC3E}">
        <p14:creationId xmlns:p14="http://schemas.microsoft.com/office/powerpoint/2010/main" val="1074783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8BB6AFE-C6F1-4386-9A01-DAF5F4B29116}" type="slidenum">
              <a:rPr lang="en-US" altLang="fr-FR"/>
              <a:pPr/>
              <a:t>53</a:t>
            </a:fld>
            <a:endParaRPr lang="en-US" altLang="fr-FR"/>
          </a:p>
        </p:txBody>
      </p:sp>
      <p:sp>
        <p:nvSpPr>
          <p:cNvPr id="757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63" tIns="45883" rIns="91763" bIns="45883" anchor="b"/>
          <a:lstStyle>
            <a:lvl1pPr defTabSz="917575">
              <a:defRPr>
                <a:solidFill>
                  <a:schemeClr val="tx1"/>
                </a:solidFill>
                <a:latin typeface="Arial" panose="020B0604020202020204" pitchFamily="34" charset="0"/>
                <a:cs typeface="Arial" panose="020B0604020202020204" pitchFamily="34" charset="0"/>
              </a:defRPr>
            </a:lvl1pPr>
            <a:lvl2pPr marL="731838" indent="-280988" defTabSz="917575">
              <a:defRPr>
                <a:solidFill>
                  <a:schemeClr val="tx1"/>
                </a:solidFill>
                <a:latin typeface="Arial" panose="020B0604020202020204" pitchFamily="34" charset="0"/>
                <a:cs typeface="Arial" panose="020B0604020202020204" pitchFamily="34" charset="0"/>
              </a:defRPr>
            </a:lvl2pPr>
            <a:lvl3pPr marL="1125538" indent="-225425" defTabSz="917575">
              <a:defRPr>
                <a:solidFill>
                  <a:schemeClr val="tx1"/>
                </a:solidFill>
                <a:latin typeface="Arial" panose="020B0604020202020204" pitchFamily="34" charset="0"/>
                <a:cs typeface="Arial" panose="020B0604020202020204" pitchFamily="34" charset="0"/>
              </a:defRPr>
            </a:lvl3pPr>
            <a:lvl4pPr marL="1576388" indent="-225425" defTabSz="917575">
              <a:defRPr>
                <a:solidFill>
                  <a:schemeClr val="tx1"/>
                </a:solidFill>
                <a:latin typeface="Arial" panose="020B0604020202020204" pitchFamily="34" charset="0"/>
                <a:cs typeface="Arial" panose="020B0604020202020204" pitchFamily="34" charset="0"/>
              </a:defRPr>
            </a:lvl4pPr>
            <a:lvl5pPr marL="2025650" indent="-223838" defTabSz="917575">
              <a:defRPr>
                <a:solidFill>
                  <a:schemeClr val="tx1"/>
                </a:solidFill>
                <a:latin typeface="Arial" panose="020B0604020202020204" pitchFamily="34" charset="0"/>
                <a:cs typeface="Arial" panose="020B0604020202020204" pitchFamily="34" charset="0"/>
              </a:defRPr>
            </a:lvl5pPr>
            <a:lvl6pPr marL="24828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fld id="{2A845B42-5D72-4F44-8FDA-6878CBA7DCBA}" type="slidenum">
              <a:rPr lang="en-US" altLang="fr-FR" sz="1200" b="0">
                <a:latin typeface="Times New Roman" panose="02020603050405020304" pitchFamily="18" charset="0"/>
              </a:rPr>
              <a:pPr algn="r" eaLnBrk="0" hangingPunct="0"/>
              <a:t>53</a:t>
            </a:fld>
            <a:endParaRPr lang="en-US" altLang="fr-FR" sz="1200" b="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4400" y="4343400"/>
            <a:ext cx="5029200" cy="4114800"/>
          </a:xfrm>
        </p:spPr>
        <p:txBody>
          <a:bodyPr lIns="91763" tIns="45883" rIns="91763" bIns="45883"/>
          <a:lstStyle/>
          <a:p>
            <a:endParaRPr lang="fr-FR" altLang="fr-FR"/>
          </a:p>
        </p:txBody>
      </p:sp>
    </p:spTree>
    <p:extLst>
      <p:ext uri="{BB962C8B-B14F-4D97-AF65-F5344CB8AC3E}">
        <p14:creationId xmlns:p14="http://schemas.microsoft.com/office/powerpoint/2010/main" val="425248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514A2FB-63D4-4E9A-89A2-F7E3A81BFEC3}" type="slidenum">
              <a:rPr lang="en-US" altLang="fr-FR"/>
              <a:pPr/>
              <a:t>85</a:t>
            </a:fld>
            <a:endParaRPr lang="en-US" altLang="fr-FR"/>
          </a:p>
        </p:txBody>
      </p:sp>
      <p:sp>
        <p:nvSpPr>
          <p:cNvPr id="1177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63" tIns="45883" rIns="91763" bIns="45883" anchor="b"/>
          <a:lstStyle>
            <a:lvl1pPr defTabSz="917575">
              <a:defRPr>
                <a:solidFill>
                  <a:schemeClr val="tx1"/>
                </a:solidFill>
                <a:latin typeface="Arial" panose="020B0604020202020204" pitchFamily="34" charset="0"/>
                <a:cs typeface="Arial" panose="020B0604020202020204" pitchFamily="34" charset="0"/>
              </a:defRPr>
            </a:lvl1pPr>
            <a:lvl2pPr marL="731838" indent="-280988" defTabSz="917575">
              <a:defRPr>
                <a:solidFill>
                  <a:schemeClr val="tx1"/>
                </a:solidFill>
                <a:latin typeface="Arial" panose="020B0604020202020204" pitchFamily="34" charset="0"/>
                <a:cs typeface="Arial" panose="020B0604020202020204" pitchFamily="34" charset="0"/>
              </a:defRPr>
            </a:lvl2pPr>
            <a:lvl3pPr marL="1125538" indent="-225425" defTabSz="917575">
              <a:defRPr>
                <a:solidFill>
                  <a:schemeClr val="tx1"/>
                </a:solidFill>
                <a:latin typeface="Arial" panose="020B0604020202020204" pitchFamily="34" charset="0"/>
                <a:cs typeface="Arial" panose="020B0604020202020204" pitchFamily="34" charset="0"/>
              </a:defRPr>
            </a:lvl3pPr>
            <a:lvl4pPr marL="1576388" indent="-225425" defTabSz="917575">
              <a:defRPr>
                <a:solidFill>
                  <a:schemeClr val="tx1"/>
                </a:solidFill>
                <a:latin typeface="Arial" panose="020B0604020202020204" pitchFamily="34" charset="0"/>
                <a:cs typeface="Arial" panose="020B0604020202020204" pitchFamily="34" charset="0"/>
              </a:defRPr>
            </a:lvl4pPr>
            <a:lvl5pPr marL="2025650" indent="-223838" defTabSz="917575">
              <a:defRPr>
                <a:solidFill>
                  <a:schemeClr val="tx1"/>
                </a:solidFill>
                <a:latin typeface="Arial" panose="020B0604020202020204" pitchFamily="34" charset="0"/>
                <a:cs typeface="Arial" panose="020B0604020202020204" pitchFamily="34" charset="0"/>
              </a:defRPr>
            </a:lvl5pPr>
            <a:lvl6pPr marL="24828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fld id="{2EA89849-DE74-4B60-BE9E-AEA99B7696B9}" type="slidenum">
              <a:rPr lang="en-US" altLang="fr-FR" sz="1200" b="0">
                <a:latin typeface="Times New Roman" panose="02020603050405020304" pitchFamily="18" charset="0"/>
              </a:rPr>
              <a:pPr algn="r" eaLnBrk="0" hangingPunct="0"/>
              <a:t>85</a:t>
            </a:fld>
            <a:endParaRPr lang="en-US" altLang="fr-FR" sz="1200" b="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p:spPr>
        <p:txBody>
          <a:bodyPr lIns="91763" tIns="45883" rIns="91763" bIns="45883"/>
          <a:lstStyle/>
          <a:p>
            <a:endParaRPr lang="fr-FR" altLang="fr-FR"/>
          </a:p>
        </p:txBody>
      </p:sp>
    </p:spTree>
    <p:extLst>
      <p:ext uri="{BB962C8B-B14F-4D97-AF65-F5344CB8AC3E}">
        <p14:creationId xmlns:p14="http://schemas.microsoft.com/office/powerpoint/2010/main" val="82678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ED55F4F-9E89-4D18-9B40-AB6AC8BE8364}" type="slidenum">
              <a:rPr lang="en-US" altLang="fr-FR"/>
              <a:pPr/>
              <a:t>96</a:t>
            </a:fld>
            <a:endParaRPr lang="en-US" altLang="fr-FR"/>
          </a:p>
        </p:txBody>
      </p:sp>
      <p:sp>
        <p:nvSpPr>
          <p:cNvPr id="1064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63" tIns="45883" rIns="91763" bIns="45883" anchor="b"/>
          <a:lstStyle>
            <a:lvl1pPr defTabSz="917575">
              <a:defRPr>
                <a:solidFill>
                  <a:schemeClr val="tx1"/>
                </a:solidFill>
                <a:latin typeface="Arial" panose="020B0604020202020204" pitchFamily="34" charset="0"/>
                <a:cs typeface="Arial" panose="020B0604020202020204" pitchFamily="34" charset="0"/>
              </a:defRPr>
            </a:lvl1pPr>
            <a:lvl2pPr marL="731838" indent="-280988" defTabSz="917575">
              <a:defRPr>
                <a:solidFill>
                  <a:schemeClr val="tx1"/>
                </a:solidFill>
                <a:latin typeface="Arial" panose="020B0604020202020204" pitchFamily="34" charset="0"/>
                <a:cs typeface="Arial" panose="020B0604020202020204" pitchFamily="34" charset="0"/>
              </a:defRPr>
            </a:lvl2pPr>
            <a:lvl3pPr marL="1125538" indent="-225425" defTabSz="917575">
              <a:defRPr>
                <a:solidFill>
                  <a:schemeClr val="tx1"/>
                </a:solidFill>
                <a:latin typeface="Arial" panose="020B0604020202020204" pitchFamily="34" charset="0"/>
                <a:cs typeface="Arial" panose="020B0604020202020204" pitchFamily="34" charset="0"/>
              </a:defRPr>
            </a:lvl3pPr>
            <a:lvl4pPr marL="1576388" indent="-225425" defTabSz="917575">
              <a:defRPr>
                <a:solidFill>
                  <a:schemeClr val="tx1"/>
                </a:solidFill>
                <a:latin typeface="Arial" panose="020B0604020202020204" pitchFamily="34" charset="0"/>
                <a:cs typeface="Arial" panose="020B0604020202020204" pitchFamily="34" charset="0"/>
              </a:defRPr>
            </a:lvl4pPr>
            <a:lvl5pPr marL="2025650" indent="-223838" defTabSz="917575">
              <a:defRPr>
                <a:solidFill>
                  <a:schemeClr val="tx1"/>
                </a:solidFill>
                <a:latin typeface="Arial" panose="020B0604020202020204" pitchFamily="34" charset="0"/>
                <a:cs typeface="Arial" panose="020B0604020202020204" pitchFamily="34" charset="0"/>
              </a:defRPr>
            </a:lvl5pPr>
            <a:lvl6pPr marL="24828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fld id="{793F5764-72AF-4065-A7A4-30BA12635CA2}" type="slidenum">
              <a:rPr lang="en-US" altLang="fr-FR" sz="1200" b="0">
                <a:latin typeface="Times New Roman" panose="02020603050405020304" pitchFamily="18" charset="0"/>
              </a:rPr>
              <a:pPr algn="r" eaLnBrk="0" hangingPunct="0"/>
              <a:t>96</a:t>
            </a:fld>
            <a:endParaRPr lang="en-US" altLang="fr-FR" sz="1200" b="0">
              <a:latin typeface="Times New Roman" panose="02020603050405020304" pitchFamily="18" charset="0"/>
            </a:endParaRPr>
          </a:p>
        </p:txBody>
      </p:sp>
    </p:spTree>
    <p:extLst>
      <p:ext uri="{BB962C8B-B14F-4D97-AF65-F5344CB8AC3E}">
        <p14:creationId xmlns:p14="http://schemas.microsoft.com/office/powerpoint/2010/main" val="719767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38E90A8-09CA-40CB-8B67-C4E28F21F02E}" type="slidenum">
              <a:rPr lang="en-US" altLang="fr-FR"/>
              <a:pPr/>
              <a:t>99</a:t>
            </a:fld>
            <a:endParaRPr lang="en-US" altLang="fr-FR"/>
          </a:p>
        </p:txBody>
      </p:sp>
      <p:sp>
        <p:nvSpPr>
          <p:cNvPr id="1116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63" tIns="45883" rIns="91763" bIns="45883" anchor="b"/>
          <a:lstStyle>
            <a:lvl1pPr defTabSz="917575">
              <a:defRPr>
                <a:solidFill>
                  <a:schemeClr val="tx1"/>
                </a:solidFill>
                <a:latin typeface="Arial" panose="020B0604020202020204" pitchFamily="34" charset="0"/>
                <a:cs typeface="Arial" panose="020B0604020202020204" pitchFamily="34" charset="0"/>
              </a:defRPr>
            </a:lvl1pPr>
            <a:lvl2pPr marL="731838" indent="-280988" defTabSz="917575">
              <a:defRPr>
                <a:solidFill>
                  <a:schemeClr val="tx1"/>
                </a:solidFill>
                <a:latin typeface="Arial" panose="020B0604020202020204" pitchFamily="34" charset="0"/>
                <a:cs typeface="Arial" panose="020B0604020202020204" pitchFamily="34" charset="0"/>
              </a:defRPr>
            </a:lvl2pPr>
            <a:lvl3pPr marL="1125538" indent="-225425" defTabSz="917575">
              <a:defRPr>
                <a:solidFill>
                  <a:schemeClr val="tx1"/>
                </a:solidFill>
                <a:latin typeface="Arial" panose="020B0604020202020204" pitchFamily="34" charset="0"/>
                <a:cs typeface="Arial" panose="020B0604020202020204" pitchFamily="34" charset="0"/>
              </a:defRPr>
            </a:lvl3pPr>
            <a:lvl4pPr marL="1576388" indent="-225425" defTabSz="917575">
              <a:defRPr>
                <a:solidFill>
                  <a:schemeClr val="tx1"/>
                </a:solidFill>
                <a:latin typeface="Arial" panose="020B0604020202020204" pitchFamily="34" charset="0"/>
                <a:cs typeface="Arial" panose="020B0604020202020204" pitchFamily="34" charset="0"/>
              </a:defRPr>
            </a:lvl4pPr>
            <a:lvl5pPr marL="2025650" indent="-223838" defTabSz="917575">
              <a:defRPr>
                <a:solidFill>
                  <a:schemeClr val="tx1"/>
                </a:solidFill>
                <a:latin typeface="Arial" panose="020B0604020202020204" pitchFamily="34" charset="0"/>
                <a:cs typeface="Arial" panose="020B0604020202020204" pitchFamily="34" charset="0"/>
              </a:defRPr>
            </a:lvl5pPr>
            <a:lvl6pPr marL="24828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fld id="{7363B226-89F2-40E9-ADF0-3009F50440B9}" type="slidenum">
              <a:rPr lang="en-US" altLang="fr-FR" sz="1200" b="0">
                <a:latin typeface="Times New Roman" panose="02020603050405020304" pitchFamily="18" charset="0"/>
              </a:rPr>
              <a:pPr algn="r" eaLnBrk="0" hangingPunct="0"/>
              <a:t>99</a:t>
            </a:fld>
            <a:endParaRPr lang="en-US" altLang="fr-FR" sz="1200" b="0">
              <a:latin typeface="Times New Roman" panose="02020603050405020304" pitchFamily="18" charset="0"/>
            </a:endParaRPr>
          </a:p>
        </p:txBody>
      </p:sp>
    </p:spTree>
    <p:extLst>
      <p:ext uri="{BB962C8B-B14F-4D97-AF65-F5344CB8AC3E}">
        <p14:creationId xmlns:p14="http://schemas.microsoft.com/office/powerpoint/2010/main" val="1321436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3584575" cy="6862763"/>
            <a:chOff x="2928938" y="-4763"/>
            <a:chExt cx="3584575" cy="6862763"/>
          </a:xfrm>
        </p:grpSpPr>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7" name="Titre 6">
            <a:extLst>
              <a:ext uri="{FF2B5EF4-FFF2-40B4-BE49-F238E27FC236}">
                <a16:creationId xmlns:a16="http://schemas.microsoft.com/office/drawing/2014/main" id="{FB3CC548-E5C4-4CD6-96C1-D936FFB34A64}"/>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806506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AC11CD1-6BBD-4A26-A31C-344EFD028476}" type="datetimeFigureOut">
              <a:rPr lang="fr-FR" smtClean="0"/>
              <a:t>01/06/2021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4032264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2865955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2172361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53026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965894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362383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278565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405203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14400"/>
          </a:xfrm>
        </p:spPr>
        <p:txBody>
          <a:bodyPr/>
          <a:lstStyle/>
          <a:p>
            <a:r>
              <a:rPr lang="fr-FR"/>
              <a:t>Modifiez le style du titre</a:t>
            </a:r>
            <a:endParaRPr lang="en-US" dirty="0"/>
          </a:p>
        </p:txBody>
      </p:sp>
      <p:sp>
        <p:nvSpPr>
          <p:cNvPr id="3" name="Content Placeholder 2"/>
          <p:cNvSpPr>
            <a:spLocks noGrp="1"/>
          </p:cNvSpPr>
          <p:nvPr>
            <p:ph idx="1"/>
          </p:nvPr>
        </p:nvSpPr>
        <p:spPr>
          <a:xfrm>
            <a:off x="1484310" y="1790701"/>
            <a:ext cx="10018713" cy="4000500"/>
          </a:xfrm>
        </p:spPr>
        <p:txBody>
          <a:bodyPr anchor="ctr">
            <a:normAutofit/>
          </a:bodyPr>
          <a:lstStyle>
            <a:lvl1pPr>
              <a:defRPr sz="2800"/>
            </a:lvl1pPr>
            <a:lvl2pPr>
              <a:defRPr sz="2400"/>
            </a:lvl2pPr>
            <a:lvl3pPr>
              <a:defRPr sz="2000"/>
            </a:lvl3pPr>
            <a:lvl4pPr>
              <a:defRPr sz="1800"/>
            </a:lvl4pPr>
            <a:lvl5pPr>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951856" y="5867131"/>
            <a:ext cx="551167" cy="365125"/>
          </a:xfrm>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54729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atin typeface="Segoe UI Semibold" panose="020B0702040204020203" pitchFamily="34" charset="0"/>
                <a:cs typeface="Segoe UI Semibold" panose="020B0702040204020203" pitchFamily="34" charset="0"/>
              </a:defRPr>
            </a:lvl1pPr>
          </a:lstStyle>
          <a:p>
            <a:r>
              <a:rPr lang="fr-FR"/>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latin typeface="Segoe UI Semibold" panose="020B0702040204020203" pitchFamily="34" charset="0"/>
                <a:cs typeface="Segoe UI Semibold" panose="020B0702040204020203" pitchFamily="34" charset="0"/>
              </a:defRPr>
            </a:lvl1pPr>
          </a:lstStyle>
          <a:p>
            <a:fld id="{7AC11CD1-6BBD-4A26-A31C-344EFD028476}" type="datetimeFigureOut">
              <a:rPr lang="fr-FR" smtClean="0"/>
              <a:t>01/06/2021</a:t>
            </a:fld>
            <a:endParaRPr lang="fr-FR"/>
          </a:p>
        </p:txBody>
      </p:sp>
      <p:sp>
        <p:nvSpPr>
          <p:cNvPr id="5" name="Footer Placeholder 4"/>
          <p:cNvSpPr>
            <a:spLocks noGrp="1"/>
          </p:cNvSpPr>
          <p:nvPr>
            <p:ph type="ftr" sz="quarter" idx="11"/>
          </p:nvPr>
        </p:nvSpPr>
        <p:spPr/>
        <p:txBody>
          <a:bodyPr/>
          <a:lstStyle>
            <a:lvl1pPr>
              <a:defRPr>
                <a:latin typeface="Segoe UI Semibold" panose="020B0702040204020203" pitchFamily="34" charset="0"/>
                <a:cs typeface="Segoe UI Semibold" panose="020B0702040204020203" pitchFamily="34" charset="0"/>
              </a:defRPr>
            </a:lvl1pPr>
          </a:lstStyle>
          <a:p>
            <a:endParaRPr lang="fr-FR"/>
          </a:p>
        </p:txBody>
      </p:sp>
      <p:sp>
        <p:nvSpPr>
          <p:cNvPr id="6" name="Slide Number Placeholder 5"/>
          <p:cNvSpPr>
            <a:spLocks noGrp="1"/>
          </p:cNvSpPr>
          <p:nvPr>
            <p:ph type="sldNum" sz="quarter" idx="12"/>
          </p:nvPr>
        </p:nvSpPr>
        <p:spPr/>
        <p:txBody>
          <a:bodyPr/>
          <a:lstStyle>
            <a:lvl1pPr>
              <a:defRPr>
                <a:latin typeface="Segoe UI Semibold" panose="020B0702040204020203" pitchFamily="34" charset="0"/>
                <a:cs typeface="Segoe UI Semibold" panose="020B0702040204020203" pitchFamily="34" charset="0"/>
              </a:defRPr>
            </a:lvl1pPr>
          </a:lstStyle>
          <a:p>
            <a:fld id="{8F113B8A-28FC-4066-A181-AC4DF1C2DCC8}" type="slidenum">
              <a:rPr lang="fr-FR" smtClean="0"/>
              <a:t>‹N°›</a:t>
            </a:fld>
            <a:endParaRPr lang="fr-FR"/>
          </a:p>
        </p:txBody>
      </p:sp>
    </p:spTree>
    <p:extLst>
      <p:ext uri="{BB962C8B-B14F-4D97-AF65-F5344CB8AC3E}">
        <p14:creationId xmlns:p14="http://schemas.microsoft.com/office/powerpoint/2010/main" val="155370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095375"/>
          </a:xfrm>
        </p:spPr>
        <p:txBody>
          <a:bodyPr/>
          <a:lstStyle/>
          <a:p>
            <a:r>
              <a:rPr lang="fr-FR"/>
              <a:t>Modifiez le style du titre</a:t>
            </a:r>
            <a:endParaRPr lang="en-US" dirty="0"/>
          </a:p>
        </p:txBody>
      </p:sp>
      <p:sp>
        <p:nvSpPr>
          <p:cNvPr id="3" name="Content Placeholder 2"/>
          <p:cNvSpPr>
            <a:spLocks noGrp="1"/>
          </p:cNvSpPr>
          <p:nvPr>
            <p:ph sz="half" idx="1"/>
          </p:nvPr>
        </p:nvSpPr>
        <p:spPr>
          <a:xfrm>
            <a:off x="1484312" y="2133601"/>
            <a:ext cx="4895055" cy="3657600"/>
          </a:xfrm>
        </p:spPr>
        <p:txBody>
          <a:bodyPr>
            <a:normAutofit/>
          </a:bodyPr>
          <a:lstStyle>
            <a:lvl1pPr>
              <a:defRPr sz="2400"/>
            </a:lvl1pPr>
            <a:lvl2pPr>
              <a:defRPr sz="2000"/>
            </a:lvl2pPr>
            <a:lvl3pPr>
              <a:defRPr sz="1800"/>
            </a:lvl3pPr>
            <a:lvl4pPr>
              <a:defRPr sz="1600"/>
            </a:lvl4pPr>
            <a:lvl5pPr>
              <a:defRPr sz="16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07967" y="2133600"/>
            <a:ext cx="4895056" cy="3657600"/>
          </a:xfrm>
        </p:spPr>
        <p:txBody>
          <a:bodyPr>
            <a:normAutofit/>
          </a:bodyPr>
          <a:lstStyle>
            <a:lvl1pPr>
              <a:defRPr sz="2400"/>
            </a:lvl1pPr>
            <a:lvl2pPr>
              <a:defRPr sz="2000"/>
            </a:lvl2pPr>
            <a:lvl3pPr>
              <a:defRPr sz="1800"/>
            </a:lvl3pPr>
            <a:lvl4pPr>
              <a:defRPr sz="1600"/>
            </a:lvl4pPr>
            <a:lvl5pPr>
              <a:defRPr sz="16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AC11CD1-6BBD-4A26-A31C-344EFD028476}" type="datetimeFigureOut">
              <a:rPr lang="fr-FR" smtClean="0"/>
              <a:t>01/06/2021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103165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AC11CD1-6BBD-4A26-A31C-344EFD028476}" type="datetimeFigureOut">
              <a:rPr lang="fr-FR" smtClean="0"/>
              <a:t>01/06/2021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335703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AC11CD1-6BBD-4A26-A31C-344EFD028476}" type="datetimeFigureOut">
              <a:rPr lang="fr-FR" smtClean="0"/>
              <a:t>01/06/2021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26106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C11CD1-6BBD-4A26-A31C-344EFD028476}" type="datetimeFigureOut">
              <a:rPr lang="fr-FR" smtClean="0"/>
              <a:t>01/06/2021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406980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AC11CD1-6BBD-4A26-A31C-344EFD028476}" type="datetimeFigureOut">
              <a:rPr lang="fr-FR" smtClean="0"/>
              <a:t>01/06/2021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105399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AC11CD1-6BBD-4A26-A31C-344EFD028476}" type="datetimeFigureOut">
              <a:rPr lang="fr-FR" smtClean="0"/>
              <a:t>01/06/2021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F113B8A-28FC-4066-A181-AC4DF1C2DCC8}" type="slidenum">
              <a:rPr lang="fr-FR" smtClean="0"/>
              <a:t>‹N°›</a:t>
            </a:fld>
            <a:endParaRPr lang="fr-FR"/>
          </a:p>
        </p:txBody>
      </p:sp>
    </p:spTree>
    <p:extLst>
      <p:ext uri="{BB962C8B-B14F-4D97-AF65-F5344CB8AC3E}">
        <p14:creationId xmlns:p14="http://schemas.microsoft.com/office/powerpoint/2010/main" val="183675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50812" y="0"/>
            <a:ext cx="1695450" cy="6858000"/>
            <a:chOff x="1320800" y="0"/>
            <a:chExt cx="1695450" cy="6858000"/>
          </a:xfrm>
        </p:grpSpPr>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Segoe UI Semibold" panose="020B0702040204020203" pitchFamily="34" charset="0"/>
                <a:cs typeface="Segoe UI Semibold" panose="020B0702040204020203" pitchFamily="34" charset="0"/>
              </a:defRPr>
            </a:lvl1pPr>
          </a:lstStyle>
          <a:p>
            <a:fld id="{7AC11CD1-6BBD-4A26-A31C-344EFD028476}" type="datetimeFigureOut">
              <a:rPr lang="fr-FR" smtClean="0"/>
              <a:t>01/06/2021</a:t>
            </a:fld>
            <a:endParaRPr lang="fr-F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Segoe UI Semibold" panose="020B0702040204020203" pitchFamily="34" charset="0"/>
                <a:cs typeface="Segoe UI Semibold" panose="020B0702040204020203" pitchFamily="34" charset="0"/>
              </a:defRPr>
            </a:lvl1pPr>
          </a:lstStyle>
          <a:p>
            <a:endParaRPr lang="fr-F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Segoe UI Semibold" panose="020B0702040204020203" pitchFamily="34" charset="0"/>
                <a:cs typeface="Segoe UI Semibold" panose="020B0702040204020203" pitchFamily="34" charset="0"/>
              </a:defRPr>
            </a:lvl1pPr>
          </a:lstStyle>
          <a:p>
            <a:fld id="{8F113B8A-28FC-4066-A181-AC4DF1C2DCC8}" type="slidenum">
              <a:rPr lang="fr-FR" smtClean="0"/>
              <a:t>‹N°›</a:t>
            </a:fld>
            <a:endParaRPr lang="fr-FR"/>
          </a:p>
        </p:txBody>
      </p:sp>
      <p:pic>
        <p:nvPicPr>
          <p:cNvPr id="15" name="Image 14">
            <a:extLst>
              <a:ext uri="{FF2B5EF4-FFF2-40B4-BE49-F238E27FC236}">
                <a16:creationId xmlns:a16="http://schemas.microsoft.com/office/drawing/2014/main" id="{0452EC25-3A33-4A49-8FC3-D920356285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68401" y="88702"/>
            <a:ext cx="2772787" cy="543123"/>
          </a:xfrm>
          <a:prstGeom prst="rect">
            <a:avLst/>
          </a:prstGeom>
        </p:spPr>
      </p:pic>
    </p:spTree>
    <p:extLst>
      <p:ext uri="{BB962C8B-B14F-4D97-AF65-F5344CB8AC3E}">
        <p14:creationId xmlns:p14="http://schemas.microsoft.com/office/powerpoint/2010/main" val="269397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Segoe UI Semibold" panose="020B0702040204020203" pitchFamily="34" charset="0"/>
          <a:ea typeface="+mj-ea"/>
          <a:cs typeface="Segoe UI Semibold" panose="020B07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Segoe UI Semibold" panose="020B0702040204020203" pitchFamily="34" charset="0"/>
          <a:ea typeface="+mn-ea"/>
          <a:cs typeface="Segoe UI Semibold" panose="020B0702040204020203"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Segoe UI Semibold" panose="020B0702040204020203" pitchFamily="34" charset="0"/>
          <a:ea typeface="+mn-ea"/>
          <a:cs typeface="Segoe UI Semibold" panose="020B0702040204020203"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Segoe UI Semibold" panose="020B0702040204020203" pitchFamily="34" charset="0"/>
          <a:ea typeface="+mn-ea"/>
          <a:cs typeface="Segoe UI Semibold" panose="020B0702040204020203"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Segoe UI Semibold" panose="020B0702040204020203" pitchFamily="34" charset="0"/>
          <a:ea typeface="+mn-ea"/>
          <a:cs typeface="Segoe UI Semibold" panose="020B0702040204020203"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Segoe UI Semibold" panose="020B0702040204020203" pitchFamily="34" charset="0"/>
          <a:ea typeface="+mn-ea"/>
          <a:cs typeface="Segoe UI Semibold" panose="020B0702040204020203"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eachablemachine.withgoogle.com/"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ssistant.google.com/intl/fr_f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r2d3.us/lapprentissage-automatique-en-images-chapitre-1/"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mlr.cs.umass.edu/ml/datasets/Breast+Cancer+Wisconsin+(Diagnostic)" TargetMode="External"/><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oleObject" Target="../embeddings/oleObject4.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AB74F5-E1AA-47F4-AD91-583F6EA01A03}"/>
              </a:ext>
            </a:extLst>
          </p:cNvPr>
          <p:cNvSpPr>
            <a:spLocks noGrp="1"/>
          </p:cNvSpPr>
          <p:nvPr>
            <p:ph type="title"/>
          </p:nvPr>
        </p:nvSpPr>
        <p:spPr/>
        <p:txBody>
          <a:bodyPr>
            <a:normAutofit/>
          </a:bodyPr>
          <a:lstStyle/>
          <a:p>
            <a:r>
              <a:rPr lang="fr-FR" dirty="0"/>
              <a:t>Formation Machine Learning – les fondamentaux</a:t>
            </a:r>
          </a:p>
        </p:txBody>
      </p:sp>
    </p:spTree>
    <p:extLst>
      <p:ext uri="{BB962C8B-B14F-4D97-AF65-F5344CB8AC3E}">
        <p14:creationId xmlns:p14="http://schemas.microsoft.com/office/powerpoint/2010/main" val="429040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3FED9-4963-4615-AED8-E2FE94A82B56}"/>
              </a:ext>
            </a:extLst>
          </p:cNvPr>
          <p:cNvSpPr>
            <a:spLocks noGrp="1"/>
          </p:cNvSpPr>
          <p:nvPr>
            <p:ph type="title"/>
          </p:nvPr>
        </p:nvSpPr>
        <p:spPr>
          <a:xfrm>
            <a:off x="1484311" y="685800"/>
            <a:ext cx="10018713" cy="1095375"/>
          </a:xfrm>
        </p:spPr>
        <p:txBody>
          <a:bodyPr vert="horz" lIns="91440" tIns="45720" rIns="91440" bIns="45720" rtlCol="0" anchor="ctr">
            <a:normAutofit/>
          </a:bodyPr>
          <a:lstStyle/>
          <a:p>
            <a:r>
              <a:rPr lang="fr-FR" dirty="0"/>
              <a:t>Le machine </a:t>
            </a:r>
            <a:r>
              <a:rPr lang="fr-FR" dirty="0" err="1"/>
              <a:t>learning</a:t>
            </a:r>
            <a:r>
              <a:rPr lang="fr-FR" dirty="0"/>
              <a:t> par la pratique</a:t>
            </a:r>
          </a:p>
        </p:txBody>
      </p:sp>
      <p:sp>
        <p:nvSpPr>
          <p:cNvPr id="5" name="ZoneTexte 4">
            <a:extLst>
              <a:ext uri="{FF2B5EF4-FFF2-40B4-BE49-F238E27FC236}">
                <a16:creationId xmlns:a16="http://schemas.microsoft.com/office/drawing/2014/main" id="{8C6E89DD-F526-453F-A4BD-BFFDC48AF6DC}"/>
              </a:ext>
            </a:extLst>
          </p:cNvPr>
          <p:cNvSpPr txBox="1"/>
          <p:nvPr/>
        </p:nvSpPr>
        <p:spPr>
          <a:xfrm>
            <a:off x="702365" y="2133601"/>
            <a:ext cx="6268278" cy="3657600"/>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pPr>
            <a:r>
              <a:rPr lang="fr-FR" sz="2400" dirty="0">
                <a:latin typeface="Segoe UI Semibold" panose="020B0702040204020203" pitchFamily="34" charset="0"/>
                <a:cs typeface="Segoe UI Semibold" panose="020B0702040204020203" pitchFamily="34" charset="0"/>
                <a:hlinkClick r:id="rId2"/>
              </a:rPr>
              <a:t>https://teachablemachine.withgoogle.com/</a:t>
            </a:r>
            <a:endParaRPr lang="fr-FR" sz="2400" dirty="0">
              <a:latin typeface="Segoe UI Semibold" panose="020B0702040204020203" pitchFamily="34" charset="0"/>
              <a:cs typeface="Segoe UI Semibold" panose="020B0702040204020203" pitchFamily="34" charset="0"/>
            </a:endParaRPr>
          </a:p>
          <a:p>
            <a:pPr>
              <a:spcBef>
                <a:spcPct val="20000"/>
              </a:spcBef>
              <a:spcAft>
                <a:spcPts val="600"/>
              </a:spcAft>
              <a:buClr>
                <a:schemeClr val="accent1">
                  <a:lumMod val="75000"/>
                </a:schemeClr>
              </a:buClr>
              <a:buSzPct val="145000"/>
              <a:buFont typeface="Arial"/>
              <a:buChar char="•"/>
            </a:pPr>
            <a:endParaRPr lang="fr-FR" sz="2400" dirty="0">
              <a:latin typeface="Segoe UI Semibold" panose="020B0702040204020203" pitchFamily="34" charset="0"/>
              <a:cs typeface="Segoe UI Semibold" panose="020B0702040204020203" pitchFamily="34" charset="0"/>
            </a:endParaRPr>
          </a:p>
          <a:p>
            <a:pPr>
              <a:spcBef>
                <a:spcPct val="20000"/>
              </a:spcBef>
              <a:spcAft>
                <a:spcPts val="600"/>
              </a:spcAft>
              <a:buClr>
                <a:schemeClr val="accent1">
                  <a:lumMod val="75000"/>
                </a:schemeClr>
              </a:buClr>
              <a:buSzPct val="145000"/>
            </a:pPr>
            <a:r>
              <a:rPr lang="fr-FR" sz="2400" dirty="0">
                <a:latin typeface="Segoe UI Semibold" panose="020B0702040204020203" pitchFamily="34" charset="0"/>
                <a:cs typeface="Segoe UI Semibold" panose="020B0702040204020203" pitchFamily="34" charset="0"/>
              </a:rPr>
              <a:t>Essayez de créer un modèle de ML et stockez ce modèle</a:t>
            </a:r>
          </a:p>
        </p:txBody>
      </p:sp>
      <p:pic>
        <p:nvPicPr>
          <p:cNvPr id="7" name="Image 6">
            <a:extLst>
              <a:ext uri="{FF2B5EF4-FFF2-40B4-BE49-F238E27FC236}">
                <a16:creationId xmlns:a16="http://schemas.microsoft.com/office/drawing/2014/main" id="{7B25B220-498A-42EA-9A37-E19674007B21}"/>
              </a:ext>
            </a:extLst>
          </p:cNvPr>
          <p:cNvPicPr>
            <a:picLocks noChangeAspect="1"/>
          </p:cNvPicPr>
          <p:nvPr/>
        </p:nvPicPr>
        <p:blipFill>
          <a:blip r:embed="rId3"/>
          <a:stretch>
            <a:fillRect/>
          </a:stretch>
        </p:blipFill>
        <p:spPr>
          <a:xfrm>
            <a:off x="6852121" y="2133600"/>
            <a:ext cx="4406748" cy="3657600"/>
          </a:xfrm>
          <a:prstGeom prst="rect">
            <a:avLst/>
          </a:prstGeom>
          <a:noFill/>
        </p:spPr>
      </p:pic>
      <p:sp>
        <p:nvSpPr>
          <p:cNvPr id="3" name="ZoneTexte 2">
            <a:extLst>
              <a:ext uri="{FF2B5EF4-FFF2-40B4-BE49-F238E27FC236}">
                <a16:creationId xmlns:a16="http://schemas.microsoft.com/office/drawing/2014/main" id="{3BB85361-170D-4065-8672-C8D6AC8072BE}"/>
              </a:ext>
            </a:extLst>
          </p:cNvPr>
          <p:cNvSpPr txBox="1"/>
          <p:nvPr/>
        </p:nvSpPr>
        <p:spPr>
          <a:xfrm>
            <a:off x="2265028" y="5791200"/>
            <a:ext cx="3830972" cy="646331"/>
          </a:xfrm>
          <a:prstGeom prst="rect">
            <a:avLst/>
          </a:prstGeom>
          <a:noFill/>
        </p:spPr>
        <p:txBody>
          <a:bodyPr wrap="square" rtlCol="0">
            <a:spAutoFit/>
          </a:bodyPr>
          <a:lstStyle/>
          <a:p>
            <a:r>
              <a:rPr lang="fr-FR" dirty="0"/>
              <a:t>On va construire un modèle de ML / DL et récupérer ce modèle. </a:t>
            </a:r>
          </a:p>
        </p:txBody>
      </p:sp>
    </p:spTree>
    <p:extLst>
      <p:ext uri="{BB962C8B-B14F-4D97-AF65-F5344CB8AC3E}">
        <p14:creationId xmlns:p14="http://schemas.microsoft.com/office/powerpoint/2010/main" val="4825249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Forêt</a:t>
            </a:r>
            <a:r>
              <a:rPr lang="en-US" sz="3600" dirty="0"/>
              <a:t> </a:t>
            </a:r>
            <a:r>
              <a:rPr lang="en-US" sz="3600" dirty="0" err="1"/>
              <a:t>aléatoire</a:t>
            </a:r>
            <a:endParaRPr lang="en-US" sz="3600" dirty="0"/>
          </a:p>
        </p:txBody>
      </p:sp>
    </p:spTree>
    <p:extLst>
      <p:ext uri="{BB962C8B-B14F-4D97-AF65-F5344CB8AC3E}">
        <p14:creationId xmlns:p14="http://schemas.microsoft.com/office/powerpoint/2010/main" val="1257236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Définition</a:t>
            </a:r>
            <a:endParaRPr lang="en-US" dirty="0"/>
          </a:p>
        </p:txBody>
      </p:sp>
      <p:sp>
        <p:nvSpPr>
          <p:cNvPr id="3" name="Content Placeholder 2"/>
          <p:cNvSpPr>
            <a:spLocks noGrp="1"/>
          </p:cNvSpPr>
          <p:nvPr>
            <p:ph idx="1"/>
          </p:nvPr>
        </p:nvSpPr>
        <p:spPr/>
        <p:txBody>
          <a:bodyPr>
            <a:normAutofit/>
          </a:bodyPr>
          <a:lstStyle/>
          <a:p>
            <a:endParaRPr lang="fr-FR" sz="2000" b="1" dirty="0"/>
          </a:p>
          <a:p>
            <a:r>
              <a:rPr lang="fr-FR" sz="2000" b="1" dirty="0"/>
              <a:t>Forêt aléatoire (ou forêts aléatoires) est un classifieur d’agrégation composé de nombreux arbres de décision.</a:t>
            </a:r>
          </a:p>
          <a:p>
            <a:r>
              <a:rPr lang="fr-FR" sz="2000" b="1" dirty="0"/>
              <a:t>Le terme vient de forêts à décision aléatoire proposées par Tin Kam Ho de Bell </a:t>
            </a:r>
            <a:r>
              <a:rPr lang="fr-FR" sz="2000" b="1" dirty="0" err="1"/>
              <a:t>Labs</a:t>
            </a:r>
            <a:r>
              <a:rPr lang="fr-FR" sz="2000" b="1" dirty="0"/>
              <a:t> en 1995.</a:t>
            </a:r>
          </a:p>
          <a:p>
            <a:r>
              <a:rPr lang="fr-FR" sz="2000" b="1" dirty="0"/>
              <a:t>La méthode combine l’idée de « bagging" de </a:t>
            </a:r>
            <a:r>
              <a:rPr lang="fr-FR" sz="2000" b="1" dirty="0" err="1"/>
              <a:t>Breiman</a:t>
            </a:r>
            <a:r>
              <a:rPr lang="fr-FR" sz="2000" b="1" dirty="0"/>
              <a:t> et la sélection aléatoire de caractéristiques.</a:t>
            </a:r>
            <a:endParaRPr lang="en-US" sz="2000" b="1" dirty="0"/>
          </a:p>
        </p:txBody>
      </p:sp>
    </p:spTree>
    <p:extLst>
      <p:ext uri="{BB962C8B-B14F-4D97-AF65-F5344CB8AC3E}">
        <p14:creationId xmlns:p14="http://schemas.microsoft.com/office/powerpoint/2010/main" val="838824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Algorithme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fr-FR" dirty="0"/>
              <a:t>Chaque arbre est construit en utilisant l'algorithme suivant:</a:t>
            </a:r>
          </a:p>
          <a:p>
            <a:pPr marL="514350" indent="-514350">
              <a:buFont typeface="+mj-lt"/>
              <a:buAutoNum type="arabicPeriod"/>
            </a:pPr>
            <a:r>
              <a:rPr lang="fr-FR" dirty="0"/>
              <a:t>Soit N le nombre de cas d'apprentissage et le nombre de variables dans le classificateur est M.</a:t>
            </a:r>
          </a:p>
          <a:p>
            <a:pPr marL="514350" indent="-514350">
              <a:buFont typeface="+mj-lt"/>
              <a:buAutoNum type="arabicPeriod"/>
            </a:pPr>
            <a:r>
              <a:rPr lang="fr-FR" dirty="0"/>
              <a:t>Le nombre m de variables d’entrée à utiliser pour déterminer la décision à un nœud de l’arbre; m devrait être beaucoup moins que M.</a:t>
            </a:r>
          </a:p>
          <a:p>
            <a:pPr marL="514350" indent="-514350">
              <a:buFont typeface="+mj-lt"/>
              <a:buAutoNum type="arabicPeriod"/>
            </a:pPr>
            <a:r>
              <a:rPr lang="fr-FR" dirty="0"/>
              <a:t>Choisissez un ensemble d’entraînement pour cet arbre en choisissant n fois avec remplacement parmi tous les N cas d’entraînement disponibles (c.-à-d. Prélever un échantillon </a:t>
            </a:r>
            <a:r>
              <a:rPr lang="fr-FR" dirty="0" err="1"/>
              <a:t>bootstrap</a:t>
            </a:r>
            <a:r>
              <a:rPr lang="fr-FR" dirty="0"/>
              <a:t>). Utilisez le reste des cas pour estimer l'erreur de l'arbre en prédisant ses classes.</a:t>
            </a:r>
          </a:p>
          <a:p>
            <a:pPr marL="514350" indent="-514350">
              <a:buFont typeface="+mj-lt"/>
              <a:buAutoNum type="arabicPeriod"/>
            </a:pPr>
            <a:r>
              <a:rPr lang="fr-FR" dirty="0"/>
              <a:t>Pour chaque nœud de l’arbre, choisissez au hasard m variables sur lesquelles baser la décision. Calculez la meilleure répartition en fonction de ces m variables dans l'ensemble d'apprentissage.</a:t>
            </a:r>
          </a:p>
          <a:p>
            <a:pPr marL="514350" indent="-514350">
              <a:buFont typeface="+mj-lt"/>
              <a:buAutoNum type="arabicPeriod"/>
            </a:pPr>
            <a:r>
              <a:rPr lang="fr-FR" dirty="0"/>
              <a:t>Chaque arbre est entièrement développé et non élagué (comme dans la construction d’un classifieur d’arbres normal).</a:t>
            </a:r>
          </a:p>
          <a:p>
            <a:pPr>
              <a:buNone/>
            </a:pPr>
            <a:r>
              <a:rPr lang="fr-FR" dirty="0"/>
              <a:t>Pour la prédiction, un nouvel échantillon est placé dans l’arbre. On lui attribue l'étiquette de l'échantillon d'apprentissage dans le nœud terminal où elle aboutit. Cette procédure est itérée sur tous les arbres de l'ensemble et le vote moyen de tous les arbres est consigné sous forme de prédiction aléatoire de forêt.</a:t>
            </a:r>
          </a:p>
        </p:txBody>
      </p:sp>
    </p:spTree>
    <p:extLst>
      <p:ext uri="{BB962C8B-B14F-4D97-AF65-F5344CB8AC3E}">
        <p14:creationId xmlns:p14="http://schemas.microsoft.com/office/powerpoint/2010/main" val="448806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1"/>
            <a:ext cx="5707064" cy="914400"/>
          </a:xfrm>
        </p:spPr>
        <p:txBody>
          <a:bodyPr/>
          <a:lstStyle/>
          <a:p>
            <a:r>
              <a:rPr lang="en-US" dirty="0" err="1"/>
              <a:t>Algorithme</a:t>
            </a:r>
            <a:endParaRPr lang="en-US" dirty="0"/>
          </a:p>
        </p:txBody>
      </p:sp>
      <p:pic>
        <p:nvPicPr>
          <p:cNvPr id="4" name="Picture 3" descr="3.png"/>
          <p:cNvPicPr>
            <a:picLocks noChangeAspect="1"/>
          </p:cNvPicPr>
          <p:nvPr/>
        </p:nvPicPr>
        <p:blipFill>
          <a:blip r:embed="rId2" cstate="print"/>
          <a:stretch>
            <a:fillRect/>
          </a:stretch>
        </p:blipFill>
        <p:spPr>
          <a:xfrm>
            <a:off x="7191375" y="685801"/>
            <a:ext cx="4857751" cy="5756296"/>
          </a:xfrm>
          <a:prstGeom prst="rect">
            <a:avLst/>
          </a:prstGeom>
        </p:spPr>
      </p:pic>
    </p:spTree>
    <p:extLst>
      <p:ext uri="{BB962C8B-B14F-4D97-AF65-F5344CB8AC3E}">
        <p14:creationId xmlns:p14="http://schemas.microsoft.com/office/powerpoint/2010/main" val="2821894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Content Placeholder 2"/>
          <p:cNvSpPr>
            <a:spLocks noGrp="1"/>
          </p:cNvSpPr>
          <p:nvPr>
            <p:ph idx="1"/>
          </p:nvPr>
        </p:nvSpPr>
        <p:spPr/>
        <p:txBody>
          <a:bodyPr>
            <a:normAutofit fontScale="92500" lnSpcReduction="10000"/>
          </a:bodyPr>
          <a:lstStyle/>
          <a:p>
            <a:r>
              <a:rPr lang="fr-FR" dirty="0"/>
              <a:t>Les séparations sont choisies en fonction d'une mesure de pureté:</a:t>
            </a:r>
          </a:p>
          <a:p>
            <a:pPr lvl="1"/>
            <a:r>
              <a:rPr lang="fr-FR" dirty="0"/>
              <a:t>Par exemple. erreur au carré (régression), indice de Gini ou </a:t>
            </a:r>
            <a:r>
              <a:rPr lang="fr-FR" dirty="0" err="1"/>
              <a:t>devinace</a:t>
            </a:r>
            <a:r>
              <a:rPr lang="fr-FR" dirty="0"/>
              <a:t> (classification)</a:t>
            </a:r>
          </a:p>
          <a:p>
            <a:r>
              <a:rPr lang="fr-FR" dirty="0"/>
              <a:t>Comment choisir N?</a:t>
            </a:r>
          </a:p>
          <a:p>
            <a:pPr lvl="1"/>
            <a:r>
              <a:rPr lang="fr-FR" dirty="0"/>
              <a:t>Construire des arbres jusqu'à ce que l'erreur ne diminue plus</a:t>
            </a:r>
          </a:p>
          <a:p>
            <a:r>
              <a:rPr lang="fr-FR" dirty="0"/>
              <a:t>Comment choisir M?</a:t>
            </a:r>
          </a:p>
          <a:p>
            <a:pPr lvl="1"/>
            <a:r>
              <a:rPr lang="fr-FR" dirty="0"/>
              <a:t>Essayez de recommander les valeurs par défaut, la moitié et deux fois, et choisissez le meilleur.</a:t>
            </a:r>
          </a:p>
        </p:txBody>
      </p:sp>
    </p:spTree>
    <p:extLst>
      <p:ext uri="{BB962C8B-B14F-4D97-AF65-F5344CB8AC3E}">
        <p14:creationId xmlns:p14="http://schemas.microsoft.com/office/powerpoint/2010/main" val="12505436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Avantages</a:t>
            </a:r>
            <a:endParaRPr lang="en-US" dirty="0"/>
          </a:p>
        </p:txBody>
      </p:sp>
      <p:sp>
        <p:nvSpPr>
          <p:cNvPr id="3" name="Content Placeholder 2"/>
          <p:cNvSpPr>
            <a:spLocks noGrp="1"/>
          </p:cNvSpPr>
          <p:nvPr>
            <p:ph idx="1"/>
          </p:nvPr>
        </p:nvSpPr>
        <p:spPr/>
        <p:txBody>
          <a:bodyPr>
            <a:normAutofit fontScale="70000" lnSpcReduction="20000"/>
          </a:bodyPr>
          <a:lstStyle/>
          <a:p>
            <a:endParaRPr lang="fr-FR" dirty="0"/>
          </a:p>
          <a:p>
            <a:r>
              <a:rPr lang="fr-FR" dirty="0"/>
              <a:t>Les avantages de la forêt aléatoire sont:</a:t>
            </a:r>
          </a:p>
          <a:p>
            <a:r>
              <a:rPr lang="fr-FR" dirty="0"/>
              <a:t>C'est l'un des algorithmes d'apprentissage les plus précis disponibles. Pour de nombreux ensembles de données, il produit un classifieur extrêmement précis.</a:t>
            </a:r>
          </a:p>
          <a:p>
            <a:r>
              <a:rPr lang="fr-FR" dirty="0"/>
              <a:t>Il fonctionne efficacement sur les grandes bases de données.</a:t>
            </a:r>
          </a:p>
          <a:p>
            <a:r>
              <a:rPr lang="fr-FR" dirty="0"/>
              <a:t>Il peut gérer des milliers de variables d'entrée sans suppression de variable.</a:t>
            </a:r>
          </a:p>
          <a:p>
            <a:r>
              <a:rPr lang="fr-FR" dirty="0"/>
              <a:t>Il donne des estimations des variables importantes dans la classification.</a:t>
            </a:r>
          </a:p>
          <a:p>
            <a:r>
              <a:rPr lang="fr-FR" dirty="0"/>
              <a:t>Il génère une estimation non biaisée interne de l'erreur de généralisation au fur et à mesure que la construction de la forêt progresse.</a:t>
            </a:r>
          </a:p>
          <a:p>
            <a:r>
              <a:rPr lang="fr-FR" dirty="0"/>
              <a:t>Il dispose d'une méthode efficace pour estimer les données manquantes et maintient la précision lorsqu'une grande partie des données sont manquantes.</a:t>
            </a:r>
          </a:p>
        </p:txBody>
      </p:sp>
    </p:spTree>
    <p:extLst>
      <p:ext uri="{BB962C8B-B14F-4D97-AF65-F5344CB8AC3E}">
        <p14:creationId xmlns:p14="http://schemas.microsoft.com/office/powerpoint/2010/main" val="17971253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fr-FR" dirty="0"/>
              <a:t>RF est rapide à construire. Encore plus rapide pour prédire</a:t>
            </a:r>
          </a:p>
          <a:p>
            <a:r>
              <a:rPr lang="fr-FR" dirty="0"/>
              <a:t>Sur le plan pratique, le fait de ne pas nécessiter de validation croisée pour la sélection du modèle accélère considérablement l’entraînement de 10x à 100x ou plus.</a:t>
            </a:r>
          </a:p>
          <a:p>
            <a:r>
              <a:rPr lang="fr-FR" dirty="0"/>
              <a:t>Entièrement </a:t>
            </a:r>
            <a:r>
              <a:rPr lang="fr-FR" dirty="0" err="1"/>
              <a:t>parallélisable</a:t>
            </a:r>
            <a:r>
              <a:rPr lang="fr-FR" dirty="0"/>
              <a:t>… pour aller encore plus vite!</a:t>
            </a:r>
          </a:p>
          <a:p>
            <a:r>
              <a:rPr lang="fr-FR" dirty="0"/>
              <a:t>Sélection automatique de prédicteurs parmi un grand nombre de candidats</a:t>
            </a:r>
          </a:p>
          <a:p>
            <a:r>
              <a:rPr lang="fr-FR" dirty="0"/>
              <a:t>Résistance à l'entraînement excessif</a:t>
            </a:r>
          </a:p>
          <a:p>
            <a:r>
              <a:rPr lang="fr-FR" dirty="0"/>
              <a:t>Capacité à gérer des données sans prétraitement</a:t>
            </a:r>
          </a:p>
          <a:p>
            <a:r>
              <a:rPr lang="fr-FR" dirty="0"/>
              <a:t>Les données n'ont pas besoin d'être rééchelonnées, transformées ou modifiées</a:t>
            </a:r>
          </a:p>
          <a:p>
            <a:r>
              <a:rPr lang="fr-FR" dirty="0"/>
              <a:t>Résistant aux valeurs aberrantes</a:t>
            </a:r>
          </a:p>
          <a:p>
            <a:r>
              <a:rPr lang="fr-FR" dirty="0"/>
              <a:t>Traitement automatique des valeurs manquantes</a:t>
            </a:r>
          </a:p>
        </p:txBody>
      </p:sp>
    </p:spTree>
    <p:extLst>
      <p:ext uri="{BB962C8B-B14F-4D97-AF65-F5344CB8AC3E}">
        <p14:creationId xmlns:p14="http://schemas.microsoft.com/office/powerpoint/2010/main" val="3793568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7065C-6B93-4AD8-B6E0-94C88566E186}"/>
              </a:ext>
            </a:extLst>
          </p:cNvPr>
          <p:cNvSpPr>
            <a:spLocks noGrp="1"/>
          </p:cNvSpPr>
          <p:nvPr>
            <p:ph type="title"/>
          </p:nvPr>
        </p:nvSpPr>
        <p:spPr>
          <a:xfrm>
            <a:off x="1484311" y="685800"/>
            <a:ext cx="10018713" cy="3198303"/>
          </a:xfrm>
        </p:spPr>
        <p:txBody>
          <a:bodyPr>
            <a:normAutofit fontScale="90000"/>
          </a:bodyPr>
          <a:lstStyle/>
          <a:p>
            <a:r>
              <a:rPr lang="fr-FR" dirty="0"/>
              <a:t>Application des différents algorithmes avec Python et </a:t>
            </a:r>
            <a:r>
              <a:rPr lang="fr-FR" dirty="0" err="1"/>
              <a:t>Scikit-Learn</a:t>
            </a:r>
            <a:r>
              <a:rPr lang="fr-FR" dirty="0"/>
              <a:t> dans un Notebook</a:t>
            </a:r>
            <a:br>
              <a:rPr lang="fr-FR" dirty="0"/>
            </a:br>
            <a:br>
              <a:rPr lang="fr-FR" dirty="0"/>
            </a:br>
            <a:br>
              <a:rPr lang="fr-FR" dirty="0"/>
            </a:br>
            <a:r>
              <a:rPr lang="fr-FR" dirty="0"/>
              <a:t>Exercice sur un modèle de régression – qui trouvera le meilleur modèle ?</a:t>
            </a:r>
          </a:p>
        </p:txBody>
      </p:sp>
    </p:spTree>
    <p:extLst>
      <p:ext uri="{BB962C8B-B14F-4D97-AF65-F5344CB8AC3E}">
        <p14:creationId xmlns:p14="http://schemas.microsoft.com/office/powerpoint/2010/main" val="3492793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7065C-6B93-4AD8-B6E0-94C88566E186}"/>
              </a:ext>
            </a:extLst>
          </p:cNvPr>
          <p:cNvSpPr>
            <a:spLocks noGrp="1"/>
          </p:cNvSpPr>
          <p:nvPr>
            <p:ph type="title"/>
          </p:nvPr>
        </p:nvSpPr>
        <p:spPr>
          <a:xfrm>
            <a:off x="1484311" y="685800"/>
            <a:ext cx="10018713" cy="3198303"/>
          </a:xfrm>
        </p:spPr>
        <p:txBody>
          <a:bodyPr>
            <a:normAutofit fontScale="90000"/>
          </a:bodyPr>
          <a:lstStyle/>
          <a:p>
            <a:r>
              <a:rPr lang="fr-FR" dirty="0"/>
              <a:t>Application des différents algorithmes avec Python et </a:t>
            </a:r>
            <a:r>
              <a:rPr lang="fr-FR" dirty="0" err="1"/>
              <a:t>Scikit-Learn</a:t>
            </a:r>
            <a:r>
              <a:rPr lang="fr-FR" dirty="0"/>
              <a:t> dans un Notebook</a:t>
            </a:r>
            <a:br>
              <a:rPr lang="fr-FR" dirty="0"/>
            </a:br>
            <a:br>
              <a:rPr lang="fr-FR" dirty="0"/>
            </a:br>
            <a:br>
              <a:rPr lang="fr-FR" dirty="0"/>
            </a:br>
            <a:r>
              <a:rPr lang="fr-FR" dirty="0"/>
              <a:t>Exercice sur un modèle non supervisé</a:t>
            </a:r>
          </a:p>
        </p:txBody>
      </p:sp>
    </p:spTree>
    <p:extLst>
      <p:ext uri="{BB962C8B-B14F-4D97-AF65-F5344CB8AC3E}">
        <p14:creationId xmlns:p14="http://schemas.microsoft.com/office/powerpoint/2010/main" val="1836628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30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F444DB-1D4F-406D-9EB2-5DE85EAA0871}"/>
              </a:ext>
            </a:extLst>
          </p:cNvPr>
          <p:cNvSpPr>
            <a:spLocks noGrp="1"/>
          </p:cNvSpPr>
          <p:nvPr>
            <p:ph type="title"/>
          </p:nvPr>
        </p:nvSpPr>
        <p:spPr>
          <a:xfrm>
            <a:off x="1484312" y="1600200"/>
            <a:ext cx="3549121" cy="1371600"/>
          </a:xfrm>
        </p:spPr>
        <p:txBody>
          <a:bodyPr anchor="b">
            <a:normAutofit/>
          </a:bodyPr>
          <a:lstStyle/>
          <a:p>
            <a:r>
              <a:rPr lang="fr-FR" dirty="0"/>
              <a:t>Les outils</a:t>
            </a:r>
          </a:p>
        </p:txBody>
      </p:sp>
      <p:pic>
        <p:nvPicPr>
          <p:cNvPr id="1026" name="Picture 2" descr="Data Science Tools Popularity, animated - KDnuggets">
            <a:extLst>
              <a:ext uri="{FF2B5EF4-FFF2-40B4-BE49-F238E27FC236}">
                <a16:creationId xmlns:a16="http://schemas.microsoft.com/office/drawing/2014/main" id="{78FCEF50-C2E2-45A3-8B6D-3801323396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62033" y="1483221"/>
            <a:ext cx="6240990" cy="3510556"/>
          </a:xfrm>
          <a:prstGeom prst="rect">
            <a:avLst/>
          </a:prstGeom>
          <a:solidFill>
            <a:srgbClr val="FFFFFF"/>
          </a:solidFill>
        </p:spPr>
      </p:pic>
      <p:sp>
        <p:nvSpPr>
          <p:cNvPr id="5" name="Espace réservé du contenu 4">
            <a:extLst>
              <a:ext uri="{FF2B5EF4-FFF2-40B4-BE49-F238E27FC236}">
                <a16:creationId xmlns:a16="http://schemas.microsoft.com/office/drawing/2014/main" id="{865F0924-8573-4ADC-87C3-CDD715114A3C}"/>
              </a:ext>
            </a:extLst>
          </p:cNvPr>
          <p:cNvSpPr>
            <a:spLocks noGrp="1"/>
          </p:cNvSpPr>
          <p:nvPr>
            <p:ph type="body" sz="half" idx="2"/>
          </p:nvPr>
        </p:nvSpPr>
        <p:spPr>
          <a:xfrm>
            <a:off x="1484312" y="2971800"/>
            <a:ext cx="3549650" cy="2514600"/>
          </a:xfrm>
        </p:spPr>
        <p:txBody>
          <a:bodyPr anchor="ctr">
            <a:normAutofit/>
          </a:bodyPr>
          <a:lstStyle/>
          <a:p>
            <a:r>
              <a:rPr lang="fr-FR" dirty="0"/>
              <a:t>Sondage mené auprès de 2k data </a:t>
            </a:r>
            <a:r>
              <a:rPr lang="fr-FR" dirty="0" err="1"/>
              <a:t>scientists</a:t>
            </a:r>
            <a:r>
              <a:rPr lang="fr-FR" dirty="0"/>
              <a:t> : quels logiciels utilisez-vous ?</a:t>
            </a:r>
          </a:p>
          <a:p>
            <a:r>
              <a:rPr lang="fr-FR" b="1" dirty="0"/>
              <a:t>2 leaders open source : Python et R</a:t>
            </a:r>
            <a:endParaRPr lang="fr-FR" dirty="0"/>
          </a:p>
        </p:txBody>
      </p:sp>
    </p:spTree>
    <p:extLst>
      <p:ext uri="{BB962C8B-B14F-4D97-AF65-F5344CB8AC3E}">
        <p14:creationId xmlns:p14="http://schemas.microsoft.com/office/powerpoint/2010/main" val="3464405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05804F-0427-4348-B51E-3F839F2018AB}"/>
              </a:ext>
            </a:extLst>
          </p:cNvPr>
          <p:cNvSpPr/>
          <p:nvPr/>
        </p:nvSpPr>
        <p:spPr>
          <a:xfrm>
            <a:off x="8896350" y="1381810"/>
            <a:ext cx="3171825" cy="1200329"/>
          </a:xfrm>
          <a:prstGeom prst="rect">
            <a:avLst/>
          </a:prstGeom>
        </p:spPr>
        <p:txBody>
          <a:bodyPr wrap="square">
            <a:spAutoFit/>
          </a:bodyPr>
          <a:lstStyle/>
          <a:p>
            <a:r>
              <a:rPr lang="en-US" b="1" dirty="0">
                <a:solidFill>
                  <a:srgbClr val="111111"/>
                </a:solidFill>
                <a:latin typeface="Open Sans"/>
              </a:rPr>
              <a:t>Gartner 2021 Magic Quadrant for Data Science and Machine Learning Platforms</a:t>
            </a:r>
            <a:r>
              <a:rPr lang="en-US" dirty="0">
                <a:solidFill>
                  <a:srgbClr val="111111"/>
                </a:solidFill>
                <a:latin typeface="Open Sans"/>
              </a:rPr>
              <a:t> </a:t>
            </a:r>
            <a:endParaRPr lang="fr-FR" dirty="0"/>
          </a:p>
        </p:txBody>
      </p:sp>
      <p:pic>
        <p:nvPicPr>
          <p:cNvPr id="3" name="Image 2">
            <a:extLst>
              <a:ext uri="{FF2B5EF4-FFF2-40B4-BE49-F238E27FC236}">
                <a16:creationId xmlns:a16="http://schemas.microsoft.com/office/drawing/2014/main" id="{AD2A3B05-ABF1-42EC-A5E1-F7F59F926915}"/>
              </a:ext>
            </a:extLst>
          </p:cNvPr>
          <p:cNvPicPr>
            <a:picLocks noChangeAspect="1"/>
          </p:cNvPicPr>
          <p:nvPr/>
        </p:nvPicPr>
        <p:blipFill>
          <a:blip r:embed="rId2"/>
          <a:stretch>
            <a:fillRect/>
          </a:stretch>
        </p:blipFill>
        <p:spPr>
          <a:xfrm>
            <a:off x="2413186" y="0"/>
            <a:ext cx="6172933" cy="6858000"/>
          </a:xfrm>
          <a:prstGeom prst="rect">
            <a:avLst/>
          </a:prstGeom>
        </p:spPr>
      </p:pic>
    </p:spTree>
    <p:extLst>
      <p:ext uri="{BB962C8B-B14F-4D97-AF65-F5344CB8AC3E}">
        <p14:creationId xmlns:p14="http://schemas.microsoft.com/office/powerpoint/2010/main" val="329240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a:extLst>
              <a:ext uri="{FF2B5EF4-FFF2-40B4-BE49-F238E27FC236}">
                <a16:creationId xmlns:a16="http://schemas.microsoft.com/office/drawing/2014/main" id="{9E0D8705-548D-4B50-B29B-9B7F7B4D18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3786" y="702365"/>
            <a:ext cx="10874212" cy="5817705"/>
          </a:xfrm>
          <a:prstGeom prst="rect">
            <a:avLst/>
          </a:prstGeom>
          <a:solidFill>
            <a:srgbClr val="FFFFFF"/>
          </a:solidFill>
        </p:spPr>
      </p:pic>
    </p:spTree>
    <p:extLst>
      <p:ext uri="{BB962C8B-B14F-4D97-AF65-F5344CB8AC3E}">
        <p14:creationId xmlns:p14="http://schemas.microsoft.com/office/powerpoint/2010/main" val="183658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10B72-96F2-4C18-8DD7-E97AB6B82151}"/>
              </a:ext>
            </a:extLst>
          </p:cNvPr>
          <p:cNvSpPr>
            <a:spLocks noGrp="1"/>
          </p:cNvSpPr>
          <p:nvPr>
            <p:ph type="title"/>
          </p:nvPr>
        </p:nvSpPr>
        <p:spPr/>
        <p:txBody>
          <a:bodyPr>
            <a:normAutofit fontScale="90000"/>
          </a:bodyPr>
          <a:lstStyle/>
          <a:p>
            <a:r>
              <a:rPr lang="fr-FR" dirty="0"/>
              <a:t>Choix entre Python et R – Pourquoi choisir ?</a:t>
            </a:r>
          </a:p>
        </p:txBody>
      </p:sp>
      <p:sp>
        <p:nvSpPr>
          <p:cNvPr id="3" name="Espace réservé du contenu 2">
            <a:extLst>
              <a:ext uri="{FF2B5EF4-FFF2-40B4-BE49-F238E27FC236}">
                <a16:creationId xmlns:a16="http://schemas.microsoft.com/office/drawing/2014/main" id="{5BCEF134-80AA-476E-94CE-1EE1F27C534B}"/>
              </a:ext>
            </a:extLst>
          </p:cNvPr>
          <p:cNvSpPr>
            <a:spLocks noGrp="1"/>
          </p:cNvSpPr>
          <p:nvPr>
            <p:ph idx="1"/>
          </p:nvPr>
        </p:nvSpPr>
        <p:spPr/>
        <p:txBody>
          <a:bodyPr>
            <a:normAutofit fontScale="77500" lnSpcReduction="20000"/>
          </a:bodyPr>
          <a:lstStyle/>
          <a:p>
            <a:endParaRPr lang="fr-FR" dirty="0"/>
          </a:p>
          <a:p>
            <a:r>
              <a:rPr lang="fr-FR" dirty="0"/>
              <a:t>Avoir des résultats détaillés immédiats : </a:t>
            </a:r>
            <a:r>
              <a:rPr lang="fr-FR" b="1" dirty="0"/>
              <a:t>R</a:t>
            </a:r>
            <a:r>
              <a:rPr lang="fr-FR" dirty="0"/>
              <a:t>.</a:t>
            </a:r>
          </a:p>
          <a:p>
            <a:r>
              <a:rPr lang="fr-FR" dirty="0"/>
              <a:t>S’intéresser plutôt à l’aspect statistique / data </a:t>
            </a:r>
            <a:r>
              <a:rPr lang="fr-FR" dirty="0" err="1"/>
              <a:t>mining</a:t>
            </a:r>
            <a:r>
              <a:rPr lang="fr-FR" dirty="0"/>
              <a:t> : </a:t>
            </a:r>
            <a:r>
              <a:rPr lang="fr-FR" b="1" dirty="0"/>
              <a:t>R</a:t>
            </a:r>
            <a:r>
              <a:rPr lang="fr-FR" dirty="0"/>
              <a:t>.</a:t>
            </a:r>
          </a:p>
          <a:p>
            <a:r>
              <a:rPr lang="fr-FR" dirty="0"/>
              <a:t>Utiliser des méthodes statistiques pointues : </a:t>
            </a:r>
            <a:r>
              <a:rPr lang="fr-FR" b="1" dirty="0"/>
              <a:t>R</a:t>
            </a:r>
            <a:r>
              <a:rPr lang="fr-FR" dirty="0"/>
              <a:t>.</a:t>
            </a:r>
          </a:p>
          <a:p>
            <a:r>
              <a:rPr lang="fr-FR" dirty="0"/>
              <a:t>Dataviz : </a:t>
            </a:r>
            <a:r>
              <a:rPr lang="fr-FR" b="1" dirty="0"/>
              <a:t>égalité</a:t>
            </a:r>
            <a:r>
              <a:rPr lang="fr-FR" dirty="0"/>
              <a:t>.</a:t>
            </a:r>
          </a:p>
          <a:p>
            <a:r>
              <a:rPr lang="fr-FR" dirty="0"/>
              <a:t>Gagner en Vitesse de calcul : </a:t>
            </a:r>
            <a:r>
              <a:rPr lang="fr-FR" b="1" dirty="0"/>
              <a:t>Python</a:t>
            </a:r>
            <a:r>
              <a:rPr lang="fr-FR" dirty="0"/>
              <a:t>.</a:t>
            </a:r>
          </a:p>
          <a:p>
            <a:r>
              <a:rPr lang="fr-FR" dirty="0"/>
              <a:t>Faire du </a:t>
            </a:r>
            <a:r>
              <a:rPr lang="fr-FR" dirty="0" err="1"/>
              <a:t>Deep</a:t>
            </a:r>
            <a:r>
              <a:rPr lang="fr-FR" dirty="0"/>
              <a:t> Learning : </a:t>
            </a:r>
            <a:r>
              <a:rPr lang="fr-FR" b="1" dirty="0"/>
              <a:t>Python </a:t>
            </a:r>
            <a:r>
              <a:rPr lang="fr-FR" dirty="0"/>
              <a:t>(avec interface </a:t>
            </a:r>
            <a:r>
              <a:rPr lang="fr-FR" dirty="0" err="1"/>
              <a:t>Keras</a:t>
            </a:r>
            <a:r>
              <a:rPr lang="fr-FR" dirty="0"/>
              <a:t> et </a:t>
            </a:r>
            <a:r>
              <a:rPr lang="fr-FR" dirty="0" err="1"/>
              <a:t>TensorFlow</a:t>
            </a:r>
            <a:r>
              <a:rPr lang="fr-FR" dirty="0"/>
              <a:t> ou </a:t>
            </a:r>
            <a:r>
              <a:rPr lang="fr-FR" dirty="0" err="1"/>
              <a:t>PyTorch</a:t>
            </a:r>
            <a:r>
              <a:rPr lang="fr-FR" dirty="0"/>
              <a:t>).</a:t>
            </a:r>
          </a:p>
          <a:p>
            <a:r>
              <a:rPr lang="fr-FR" dirty="0"/>
              <a:t>Développer une application web de dataviz rapidement : </a:t>
            </a:r>
            <a:r>
              <a:rPr lang="fr-FR" b="1" dirty="0"/>
              <a:t>R-</a:t>
            </a:r>
            <a:r>
              <a:rPr lang="fr-FR" b="1" dirty="0" err="1"/>
              <a:t>Shiny</a:t>
            </a:r>
            <a:r>
              <a:rPr lang="fr-FR" dirty="0"/>
              <a:t>.</a:t>
            </a:r>
          </a:p>
          <a:p>
            <a:r>
              <a:rPr lang="fr-FR" dirty="0"/>
              <a:t>Passer en production : </a:t>
            </a:r>
            <a:r>
              <a:rPr lang="fr-FR" b="1" dirty="0"/>
              <a:t>Python</a:t>
            </a:r>
            <a:endParaRPr lang="fr-FR" dirty="0"/>
          </a:p>
          <a:p>
            <a:endParaRPr lang="fr-FR" dirty="0"/>
          </a:p>
        </p:txBody>
      </p:sp>
      <p:sp>
        <p:nvSpPr>
          <p:cNvPr id="4" name="Rectangle : coins arrondis 3">
            <a:extLst>
              <a:ext uri="{FF2B5EF4-FFF2-40B4-BE49-F238E27FC236}">
                <a16:creationId xmlns:a16="http://schemas.microsoft.com/office/drawing/2014/main" id="{78FF2912-54F6-45A2-85D8-A10589678156}"/>
              </a:ext>
            </a:extLst>
          </p:cNvPr>
          <p:cNvSpPr/>
          <p:nvPr/>
        </p:nvSpPr>
        <p:spPr>
          <a:xfrm>
            <a:off x="6753225" y="5638800"/>
            <a:ext cx="4749798" cy="733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Semibold" panose="020B0702040204020203" pitchFamily="34" charset="0"/>
                <a:cs typeface="Segoe UI Semibold" panose="020B0702040204020203" pitchFamily="34" charset="0"/>
              </a:rPr>
              <a:t>Les exemples de cette formation seront basés sur Python</a:t>
            </a:r>
          </a:p>
        </p:txBody>
      </p:sp>
    </p:spTree>
    <p:extLst>
      <p:ext uri="{BB962C8B-B14F-4D97-AF65-F5344CB8AC3E}">
        <p14:creationId xmlns:p14="http://schemas.microsoft.com/office/powerpoint/2010/main" val="419815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a:blip r:embed="rId2"/>
          <a:stretch>
            <a:fillRect/>
          </a:stretch>
        </p:blipFill>
        <p:spPr>
          <a:xfrm>
            <a:off x="8784487" y="4867279"/>
            <a:ext cx="2428875" cy="1885950"/>
          </a:xfrm>
          <a:prstGeom prst="rect">
            <a:avLst/>
          </a:prstGeom>
        </p:spPr>
      </p:pic>
      <p:pic>
        <p:nvPicPr>
          <p:cNvPr id="13" name="Image 12"/>
          <p:cNvPicPr>
            <a:picLocks noChangeAspect="1"/>
          </p:cNvPicPr>
          <p:nvPr/>
        </p:nvPicPr>
        <p:blipFill>
          <a:blip r:embed="rId3"/>
          <a:stretch>
            <a:fillRect/>
          </a:stretch>
        </p:blipFill>
        <p:spPr>
          <a:xfrm>
            <a:off x="4033274" y="4860349"/>
            <a:ext cx="2857500" cy="1600200"/>
          </a:xfrm>
          <a:prstGeom prst="rect">
            <a:avLst/>
          </a:prstGeom>
        </p:spPr>
      </p:pic>
      <p:sp>
        <p:nvSpPr>
          <p:cNvPr id="4" name="Titre 3"/>
          <p:cNvSpPr>
            <a:spLocks noGrp="1"/>
          </p:cNvSpPr>
          <p:nvPr>
            <p:ph type="title"/>
          </p:nvPr>
        </p:nvSpPr>
        <p:spPr/>
        <p:txBody>
          <a:bodyPr/>
          <a:lstStyle/>
          <a:p>
            <a:r>
              <a:rPr lang="fr-FR" dirty="0"/>
              <a:t>Outils</a:t>
            </a:r>
          </a:p>
        </p:txBody>
      </p:sp>
      <p:sp>
        <p:nvSpPr>
          <p:cNvPr id="3" name="Espace réservé du numéro de diapositive 2"/>
          <p:cNvSpPr>
            <a:spLocks noGrp="1"/>
          </p:cNvSpPr>
          <p:nvPr>
            <p:ph type="sldNum" sz="quarter" idx="12"/>
          </p:nvPr>
        </p:nvSpPr>
        <p:spPr/>
        <p:txBody>
          <a:bodyPr/>
          <a:lstStyle/>
          <a:p>
            <a:fld id="{24FE6F13-6924-4A3E-897D-A964C39AFD93}" type="slidenum">
              <a:rPr lang="fr-FR" smtClean="0"/>
              <a:t>15</a:t>
            </a:fld>
            <a:endParaRPr lang="fr-FR"/>
          </a:p>
        </p:txBody>
      </p:sp>
      <p:pic>
        <p:nvPicPr>
          <p:cNvPr id="6" name="Image 5"/>
          <p:cNvPicPr>
            <a:picLocks noChangeAspect="1"/>
          </p:cNvPicPr>
          <p:nvPr/>
        </p:nvPicPr>
        <p:blipFill>
          <a:blip r:embed="rId4"/>
          <a:stretch>
            <a:fillRect/>
          </a:stretch>
        </p:blipFill>
        <p:spPr>
          <a:xfrm>
            <a:off x="6714758" y="2038350"/>
            <a:ext cx="1266825" cy="857250"/>
          </a:xfrm>
          <a:prstGeom prst="rect">
            <a:avLst/>
          </a:prstGeom>
        </p:spPr>
      </p:pic>
      <p:pic>
        <p:nvPicPr>
          <p:cNvPr id="7" name="Image 6"/>
          <p:cNvPicPr>
            <a:picLocks noChangeAspect="1"/>
          </p:cNvPicPr>
          <p:nvPr/>
        </p:nvPicPr>
        <p:blipFill>
          <a:blip r:embed="rId5"/>
          <a:stretch>
            <a:fillRect/>
          </a:stretch>
        </p:blipFill>
        <p:spPr>
          <a:xfrm>
            <a:off x="3149430" y="1708911"/>
            <a:ext cx="1524000" cy="1181100"/>
          </a:xfrm>
          <a:prstGeom prst="rect">
            <a:avLst/>
          </a:prstGeom>
        </p:spPr>
      </p:pic>
      <p:pic>
        <p:nvPicPr>
          <p:cNvPr id="8" name="Image 7"/>
          <p:cNvPicPr>
            <a:picLocks noChangeAspect="1"/>
          </p:cNvPicPr>
          <p:nvPr/>
        </p:nvPicPr>
        <p:blipFill>
          <a:blip r:embed="rId6"/>
          <a:stretch>
            <a:fillRect/>
          </a:stretch>
        </p:blipFill>
        <p:spPr>
          <a:xfrm>
            <a:off x="8145357" y="3585511"/>
            <a:ext cx="3707134" cy="960485"/>
          </a:xfrm>
          <a:prstGeom prst="rect">
            <a:avLst/>
          </a:prstGeom>
        </p:spPr>
      </p:pic>
      <p:pic>
        <p:nvPicPr>
          <p:cNvPr id="9" name="Image 8"/>
          <p:cNvPicPr>
            <a:picLocks noChangeAspect="1"/>
          </p:cNvPicPr>
          <p:nvPr/>
        </p:nvPicPr>
        <p:blipFill>
          <a:blip r:embed="rId7"/>
          <a:stretch>
            <a:fillRect/>
          </a:stretch>
        </p:blipFill>
        <p:spPr>
          <a:xfrm>
            <a:off x="1777510" y="3339660"/>
            <a:ext cx="3114675" cy="1104900"/>
          </a:xfrm>
          <a:prstGeom prst="rect">
            <a:avLst/>
          </a:prstGeom>
        </p:spPr>
      </p:pic>
      <p:pic>
        <p:nvPicPr>
          <p:cNvPr id="11" name="Image 10"/>
          <p:cNvPicPr>
            <a:picLocks noChangeAspect="1"/>
          </p:cNvPicPr>
          <p:nvPr/>
        </p:nvPicPr>
        <p:blipFill>
          <a:blip r:embed="rId8"/>
          <a:stretch>
            <a:fillRect/>
          </a:stretch>
        </p:blipFill>
        <p:spPr>
          <a:xfrm>
            <a:off x="9534891" y="1790059"/>
            <a:ext cx="1678471" cy="1131277"/>
          </a:xfrm>
          <a:prstGeom prst="rect">
            <a:avLst/>
          </a:prstGeom>
        </p:spPr>
      </p:pic>
      <p:pic>
        <p:nvPicPr>
          <p:cNvPr id="14" name="Image 13"/>
          <p:cNvPicPr>
            <a:picLocks noChangeAspect="1"/>
          </p:cNvPicPr>
          <p:nvPr/>
        </p:nvPicPr>
        <p:blipFill>
          <a:blip r:embed="rId9"/>
          <a:stretch>
            <a:fillRect/>
          </a:stretch>
        </p:blipFill>
        <p:spPr>
          <a:xfrm>
            <a:off x="2509274" y="4642929"/>
            <a:ext cx="1524000" cy="1524000"/>
          </a:xfrm>
          <a:prstGeom prst="rect">
            <a:avLst/>
          </a:prstGeom>
        </p:spPr>
      </p:pic>
      <p:pic>
        <p:nvPicPr>
          <p:cNvPr id="5" name="Image 4">
            <a:extLst>
              <a:ext uri="{FF2B5EF4-FFF2-40B4-BE49-F238E27FC236}">
                <a16:creationId xmlns:a16="http://schemas.microsoft.com/office/drawing/2014/main" id="{77974973-9064-4F6F-9A35-A3E67A230B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3110" y="3791154"/>
            <a:ext cx="1719836" cy="960485"/>
          </a:xfrm>
          <a:prstGeom prst="rect">
            <a:avLst/>
          </a:prstGeom>
        </p:spPr>
      </p:pic>
    </p:spTree>
    <p:extLst>
      <p:ext uri="{BB962C8B-B14F-4D97-AF65-F5344CB8AC3E}">
        <p14:creationId xmlns:p14="http://schemas.microsoft.com/office/powerpoint/2010/main" val="111499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3395601-7F09-40B3-A536-4F8216A01CE1}"/>
              </a:ext>
            </a:extLst>
          </p:cNvPr>
          <p:cNvSpPr>
            <a:spLocks noGrp="1"/>
          </p:cNvSpPr>
          <p:nvPr>
            <p:ph type="title"/>
          </p:nvPr>
        </p:nvSpPr>
        <p:spPr>
          <a:xfrm>
            <a:off x="2572279" y="2666999"/>
            <a:ext cx="8930747" cy="2110382"/>
          </a:xfrm>
        </p:spPr>
        <p:txBody>
          <a:bodyPr anchor="b">
            <a:normAutofit/>
          </a:bodyPr>
          <a:lstStyle/>
          <a:p>
            <a:r>
              <a:rPr lang="fr-FR" dirty="0"/>
              <a:t>Le machine </a:t>
            </a:r>
            <a:r>
              <a:rPr lang="fr-FR" dirty="0" err="1"/>
              <a:t>learning</a:t>
            </a:r>
            <a:r>
              <a:rPr lang="fr-FR" dirty="0"/>
              <a:t> par des cas d’usage</a:t>
            </a:r>
          </a:p>
        </p:txBody>
      </p:sp>
      <p:sp>
        <p:nvSpPr>
          <p:cNvPr id="4" name="Espace réservé du numéro de diapositive 3" hidden="1">
            <a:extLst>
              <a:ext uri="{FF2B5EF4-FFF2-40B4-BE49-F238E27FC236}">
                <a16:creationId xmlns:a16="http://schemas.microsoft.com/office/drawing/2014/main" id="{EB40ED69-CD2A-4648-8F91-11DB5CEA5BC0}"/>
              </a:ext>
            </a:extLst>
          </p:cNvPr>
          <p:cNvSpPr>
            <a:spLocks noGrp="1"/>
          </p:cNvSpPr>
          <p:nvPr>
            <p:ph type="sldNum" sz="quarter" idx="12"/>
          </p:nvPr>
        </p:nvSpPr>
        <p:spPr>
          <a:xfrm>
            <a:off x="9452443" y="6037110"/>
            <a:ext cx="68333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accent1"/>
                </a:solidFill>
                <a:latin typeface="Segoe UI" panose="020B0502040204020203" pitchFamily="34" charset="0"/>
                <a:ea typeface="+mn-ea"/>
                <a:cs typeface="Segoe UI" panose="020B050204020402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18F89A73-EDEF-44E7-9C11-F6204DD0E002}" type="slidenum">
              <a:rPr lang="en-US" smtClean="0"/>
              <a:pPr>
                <a:spcAft>
                  <a:spcPts val="600"/>
                </a:spcAft>
              </a:pPr>
              <a:t>16</a:t>
            </a:fld>
            <a:endParaRPr lang="en-US"/>
          </a:p>
        </p:txBody>
      </p:sp>
    </p:spTree>
    <p:extLst>
      <p:ext uri="{BB962C8B-B14F-4D97-AF65-F5344CB8AC3E}">
        <p14:creationId xmlns:p14="http://schemas.microsoft.com/office/powerpoint/2010/main" val="287502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4626F-CEAB-47C0-AC01-AFB9263A6A97}"/>
              </a:ext>
            </a:extLst>
          </p:cNvPr>
          <p:cNvSpPr>
            <a:spLocks noGrp="1"/>
          </p:cNvSpPr>
          <p:nvPr>
            <p:ph type="title"/>
          </p:nvPr>
        </p:nvSpPr>
        <p:spPr/>
        <p:txBody>
          <a:bodyPr/>
          <a:lstStyle/>
          <a:p>
            <a:r>
              <a:rPr lang="fr-FR" dirty="0"/>
              <a:t>Les cas d’usage</a:t>
            </a:r>
          </a:p>
        </p:txBody>
      </p:sp>
      <p:sp>
        <p:nvSpPr>
          <p:cNvPr id="3" name="Espace réservé du contenu 2">
            <a:extLst>
              <a:ext uri="{FF2B5EF4-FFF2-40B4-BE49-F238E27FC236}">
                <a16:creationId xmlns:a16="http://schemas.microsoft.com/office/drawing/2014/main" id="{C386C221-2C62-4B90-A9FE-C1100F7E01E2}"/>
              </a:ext>
            </a:extLst>
          </p:cNvPr>
          <p:cNvSpPr>
            <a:spLocks noGrp="1"/>
          </p:cNvSpPr>
          <p:nvPr>
            <p:ph idx="1"/>
          </p:nvPr>
        </p:nvSpPr>
        <p:spPr/>
        <p:txBody>
          <a:bodyPr>
            <a:normAutofit fontScale="92500" lnSpcReduction="20000"/>
          </a:bodyPr>
          <a:lstStyle/>
          <a:p>
            <a:r>
              <a:rPr lang="fr-FR" dirty="0"/>
              <a:t>Le nombre de cas d’usage en data science est illimité</a:t>
            </a:r>
          </a:p>
          <a:p>
            <a:r>
              <a:rPr lang="fr-FR" dirty="0"/>
              <a:t>Chaque domaine d’application a ses propres cas d’usage :</a:t>
            </a:r>
          </a:p>
          <a:p>
            <a:pPr lvl="1"/>
            <a:r>
              <a:rPr lang="fr-FR" dirty="0"/>
              <a:t>Vente</a:t>
            </a:r>
          </a:p>
          <a:p>
            <a:pPr lvl="1"/>
            <a:r>
              <a:rPr lang="fr-FR" dirty="0"/>
              <a:t>RH</a:t>
            </a:r>
          </a:p>
          <a:p>
            <a:pPr lvl="1"/>
            <a:r>
              <a:rPr lang="fr-FR" dirty="0"/>
              <a:t>Comptabilité</a:t>
            </a:r>
          </a:p>
          <a:p>
            <a:pPr lvl="1"/>
            <a:r>
              <a:rPr lang="fr-FR" dirty="0"/>
              <a:t>Web</a:t>
            </a:r>
          </a:p>
          <a:p>
            <a:pPr lvl="1"/>
            <a:r>
              <a:rPr lang="fr-FR" dirty="0"/>
              <a:t>Enquêtes</a:t>
            </a:r>
          </a:p>
          <a:p>
            <a:pPr lvl="1"/>
            <a:r>
              <a:rPr lang="fr-FR" dirty="0"/>
              <a:t>Industrie</a:t>
            </a:r>
          </a:p>
          <a:p>
            <a:pPr lvl="1"/>
            <a:r>
              <a:rPr lang="fr-FR" dirty="0"/>
              <a:t>…</a:t>
            </a:r>
          </a:p>
        </p:txBody>
      </p:sp>
      <p:sp>
        <p:nvSpPr>
          <p:cNvPr id="4" name="Espace réservé du numéro de diapositive 3">
            <a:extLst>
              <a:ext uri="{FF2B5EF4-FFF2-40B4-BE49-F238E27FC236}">
                <a16:creationId xmlns:a16="http://schemas.microsoft.com/office/drawing/2014/main" id="{F04DE131-AD9F-469C-B248-F93535B32095}"/>
              </a:ext>
            </a:extLst>
          </p:cNvPr>
          <p:cNvSpPr>
            <a:spLocks noGrp="1"/>
          </p:cNvSpPr>
          <p:nvPr>
            <p:ph type="sldNum" sz="quarter" idx="12"/>
          </p:nvPr>
        </p:nvSpPr>
        <p:spPr/>
        <p:txBody>
          <a:bodyPr/>
          <a:lstStyle/>
          <a:p>
            <a:fld id="{18F89A73-EDEF-44E7-9C11-F6204DD0E002}" type="slidenum">
              <a:rPr lang="en-US" smtClean="0"/>
              <a:t>17</a:t>
            </a:fld>
            <a:endParaRPr lang="en-US"/>
          </a:p>
        </p:txBody>
      </p:sp>
    </p:spTree>
    <p:extLst>
      <p:ext uri="{BB962C8B-B14F-4D97-AF65-F5344CB8AC3E}">
        <p14:creationId xmlns:p14="http://schemas.microsoft.com/office/powerpoint/2010/main" val="556883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49B0E08-9BF4-4A1D-BB76-137E7DF82C8D}"/>
              </a:ext>
            </a:extLst>
          </p:cNvPr>
          <p:cNvSpPr>
            <a:spLocks noGrp="1"/>
          </p:cNvSpPr>
          <p:nvPr>
            <p:ph type="title"/>
          </p:nvPr>
        </p:nvSpPr>
        <p:spPr>
          <a:xfrm>
            <a:off x="1484311" y="685800"/>
            <a:ext cx="10018713" cy="1095375"/>
          </a:xfrm>
        </p:spPr>
        <p:txBody>
          <a:bodyPr anchor="ctr">
            <a:normAutofit/>
          </a:bodyPr>
          <a:lstStyle/>
          <a:p>
            <a:r>
              <a:rPr lang="fr-FR" dirty="0"/>
              <a:t>L’intelligence artificielle</a:t>
            </a:r>
          </a:p>
        </p:txBody>
      </p:sp>
      <p:sp>
        <p:nvSpPr>
          <p:cNvPr id="6" name="Espace réservé du contenu 5">
            <a:extLst>
              <a:ext uri="{FF2B5EF4-FFF2-40B4-BE49-F238E27FC236}">
                <a16:creationId xmlns:a16="http://schemas.microsoft.com/office/drawing/2014/main" id="{626589CC-A5FA-430C-A612-5FB9844137A4}"/>
              </a:ext>
            </a:extLst>
          </p:cNvPr>
          <p:cNvSpPr>
            <a:spLocks noGrp="1"/>
          </p:cNvSpPr>
          <p:nvPr>
            <p:ph sz="half" idx="1"/>
          </p:nvPr>
        </p:nvSpPr>
        <p:spPr>
          <a:xfrm>
            <a:off x="1484312" y="2133601"/>
            <a:ext cx="4895055" cy="3657600"/>
          </a:xfrm>
        </p:spPr>
        <p:txBody>
          <a:bodyPr anchor="ctr">
            <a:normAutofit/>
          </a:bodyPr>
          <a:lstStyle/>
          <a:p>
            <a:pPr>
              <a:lnSpc>
                <a:spcPct val="90000"/>
              </a:lnSpc>
            </a:pPr>
            <a:r>
              <a:rPr lang="fr-FR" sz="1700"/>
              <a:t>Le cas Google Duplex</a:t>
            </a:r>
          </a:p>
          <a:p>
            <a:pPr>
              <a:lnSpc>
                <a:spcPct val="90000"/>
              </a:lnSpc>
            </a:pPr>
            <a:endParaRPr lang="fr-FR" sz="1700"/>
          </a:p>
          <a:p>
            <a:pPr>
              <a:lnSpc>
                <a:spcPct val="90000"/>
              </a:lnSpc>
            </a:pPr>
            <a:r>
              <a:rPr lang="fr-FR" sz="1700" b="1"/>
              <a:t>Principe</a:t>
            </a:r>
            <a:r>
              <a:rPr lang="fr-FR" sz="1700"/>
              <a:t> : prise de rendez-vous téléphonique</a:t>
            </a:r>
          </a:p>
          <a:p>
            <a:pPr>
              <a:lnSpc>
                <a:spcPct val="90000"/>
              </a:lnSpc>
            </a:pPr>
            <a:endParaRPr lang="fr-FR" sz="1700"/>
          </a:p>
          <a:p>
            <a:pPr>
              <a:lnSpc>
                <a:spcPct val="90000"/>
              </a:lnSpc>
            </a:pPr>
            <a:r>
              <a:rPr lang="fr-FR" sz="1700" b="1"/>
              <a:t>Fonctionnement</a:t>
            </a:r>
            <a:r>
              <a:rPr lang="fr-FR" sz="1700"/>
              <a:t> :</a:t>
            </a:r>
          </a:p>
          <a:p>
            <a:pPr lvl="1">
              <a:lnSpc>
                <a:spcPct val="90000"/>
              </a:lnSpc>
            </a:pPr>
            <a:r>
              <a:rPr lang="fr-FR" sz="1700"/>
              <a:t>Vous définissez en ligne votre rendez-vous</a:t>
            </a:r>
          </a:p>
          <a:p>
            <a:pPr lvl="1">
              <a:lnSpc>
                <a:spcPct val="90000"/>
              </a:lnSpc>
            </a:pPr>
            <a:r>
              <a:rPr lang="fr-FR" sz="1700"/>
              <a:t>Google Duplex, appelle et fixe le rendez-vous par un échange téléphonique</a:t>
            </a:r>
          </a:p>
        </p:txBody>
      </p:sp>
      <p:pic>
        <p:nvPicPr>
          <p:cNvPr id="7" name="Image 6">
            <a:extLst>
              <a:ext uri="{FF2B5EF4-FFF2-40B4-BE49-F238E27FC236}">
                <a16:creationId xmlns:a16="http://schemas.microsoft.com/office/drawing/2014/main" id="{13661557-895B-4AB3-AD3F-6B202AF0CB85}"/>
              </a:ext>
            </a:extLst>
          </p:cNvPr>
          <p:cNvPicPr>
            <a:picLocks noChangeAspect="1"/>
          </p:cNvPicPr>
          <p:nvPr/>
        </p:nvPicPr>
        <p:blipFill>
          <a:blip r:embed="rId2"/>
          <a:stretch>
            <a:fillRect/>
          </a:stretch>
        </p:blipFill>
        <p:spPr>
          <a:xfrm>
            <a:off x="6617095" y="2133600"/>
            <a:ext cx="4876800" cy="3657600"/>
          </a:xfrm>
          <a:prstGeom prst="rect">
            <a:avLst/>
          </a:prstGeom>
          <a:noFill/>
        </p:spPr>
      </p:pic>
      <p:sp>
        <p:nvSpPr>
          <p:cNvPr id="4" name="Espace réservé du numéro de diapositive 3" hidden="1">
            <a:extLst>
              <a:ext uri="{FF2B5EF4-FFF2-40B4-BE49-F238E27FC236}">
                <a16:creationId xmlns:a16="http://schemas.microsoft.com/office/drawing/2014/main" id="{F08CDB82-D79D-4E97-9E5D-BA85A7C8F8F1}"/>
              </a:ext>
            </a:extLst>
          </p:cNvPr>
          <p:cNvSpPr>
            <a:spLocks noGrp="1"/>
          </p:cNvSpPr>
          <p:nvPr>
            <p:ph type="sldNum" sz="quarter" idx="12"/>
          </p:nvPr>
        </p:nvSpPr>
        <p:spPr/>
        <p:txBody>
          <a:bodyPr/>
          <a:lstStyle/>
          <a:p>
            <a:pPr>
              <a:spcAft>
                <a:spcPts val="600"/>
              </a:spcAft>
            </a:pPr>
            <a:fld id="{18F89A73-EDEF-44E7-9C11-F6204DD0E002}" type="slidenum">
              <a:rPr lang="en-US" smtClean="0"/>
              <a:pPr>
                <a:spcAft>
                  <a:spcPts val="600"/>
                </a:spcAft>
              </a:pPr>
              <a:t>18</a:t>
            </a:fld>
            <a:endParaRPr lang="en-US"/>
          </a:p>
        </p:txBody>
      </p:sp>
    </p:spTree>
    <p:extLst>
      <p:ext uri="{BB962C8B-B14F-4D97-AF65-F5344CB8AC3E}">
        <p14:creationId xmlns:p14="http://schemas.microsoft.com/office/powerpoint/2010/main" val="171616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147C6-3601-493D-838E-A5134BCD6C62}"/>
              </a:ext>
            </a:extLst>
          </p:cNvPr>
          <p:cNvSpPr>
            <a:spLocks noGrp="1"/>
          </p:cNvSpPr>
          <p:nvPr>
            <p:ph type="title"/>
          </p:nvPr>
        </p:nvSpPr>
        <p:spPr/>
        <p:txBody>
          <a:bodyPr/>
          <a:lstStyle/>
          <a:p>
            <a:r>
              <a:rPr lang="fr-FR" dirty="0"/>
              <a:t>L’intelligence artificielle</a:t>
            </a:r>
          </a:p>
        </p:txBody>
      </p:sp>
      <p:sp>
        <p:nvSpPr>
          <p:cNvPr id="3" name="Espace réservé du contenu 2">
            <a:extLst>
              <a:ext uri="{FF2B5EF4-FFF2-40B4-BE49-F238E27FC236}">
                <a16:creationId xmlns:a16="http://schemas.microsoft.com/office/drawing/2014/main" id="{816BA7E3-E5E8-48BF-B8D8-55F6102E3B9E}"/>
              </a:ext>
            </a:extLst>
          </p:cNvPr>
          <p:cNvSpPr>
            <a:spLocks noGrp="1"/>
          </p:cNvSpPr>
          <p:nvPr>
            <p:ph idx="1"/>
          </p:nvPr>
        </p:nvSpPr>
        <p:spPr/>
        <p:txBody>
          <a:bodyPr/>
          <a:lstStyle/>
          <a:p>
            <a:r>
              <a:rPr lang="fr-FR" dirty="0"/>
              <a:t>Challenge : </a:t>
            </a:r>
          </a:p>
          <a:p>
            <a:pPr lvl="1"/>
            <a:r>
              <a:rPr lang="fr-FR" dirty="0"/>
              <a:t>Convertir une demande écrite en réservation</a:t>
            </a:r>
          </a:p>
          <a:p>
            <a:pPr lvl="1"/>
            <a:r>
              <a:rPr lang="fr-FR" dirty="0"/>
              <a:t>Être capable d’entretenir une « conversation » pour la réservation</a:t>
            </a:r>
          </a:p>
          <a:p>
            <a:r>
              <a:rPr lang="fr-FR" dirty="0"/>
              <a:t>Techniques utilisées :</a:t>
            </a:r>
          </a:p>
          <a:p>
            <a:pPr lvl="1"/>
            <a:r>
              <a:rPr lang="fr-FR" dirty="0" err="1"/>
              <a:t>Deep</a:t>
            </a:r>
            <a:r>
              <a:rPr lang="fr-FR" dirty="0"/>
              <a:t> </a:t>
            </a:r>
            <a:r>
              <a:rPr lang="fr-FR" dirty="0" err="1"/>
              <a:t>learning</a:t>
            </a:r>
            <a:endParaRPr lang="fr-FR" dirty="0"/>
          </a:p>
          <a:p>
            <a:pPr lvl="1"/>
            <a:r>
              <a:rPr lang="fr-FR" dirty="0"/>
              <a:t>Utilisation de bases de données big data</a:t>
            </a:r>
          </a:p>
          <a:p>
            <a:pPr lvl="1"/>
            <a:r>
              <a:rPr lang="fr-FR" dirty="0"/>
              <a:t>Traitement du langage naturel</a:t>
            </a:r>
          </a:p>
        </p:txBody>
      </p:sp>
      <p:sp>
        <p:nvSpPr>
          <p:cNvPr id="4" name="Espace réservé du numéro de diapositive 3">
            <a:extLst>
              <a:ext uri="{FF2B5EF4-FFF2-40B4-BE49-F238E27FC236}">
                <a16:creationId xmlns:a16="http://schemas.microsoft.com/office/drawing/2014/main" id="{8E4EB2A6-D0C3-4121-B4F2-23E89CC11769}"/>
              </a:ext>
            </a:extLst>
          </p:cNvPr>
          <p:cNvSpPr>
            <a:spLocks noGrp="1"/>
          </p:cNvSpPr>
          <p:nvPr>
            <p:ph type="sldNum" sz="quarter" idx="12"/>
          </p:nvPr>
        </p:nvSpPr>
        <p:spPr/>
        <p:txBody>
          <a:bodyPr/>
          <a:lstStyle/>
          <a:p>
            <a:fld id="{18F89A73-EDEF-44E7-9C11-F6204DD0E002}" type="slidenum">
              <a:rPr lang="en-US" smtClean="0"/>
              <a:t>19</a:t>
            </a:fld>
            <a:endParaRPr lang="en-US"/>
          </a:p>
        </p:txBody>
      </p:sp>
    </p:spTree>
    <p:extLst>
      <p:ext uri="{BB962C8B-B14F-4D97-AF65-F5344CB8AC3E}">
        <p14:creationId xmlns:p14="http://schemas.microsoft.com/office/powerpoint/2010/main" val="15468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0F2927C-C0AE-454C-A264-E16E55A9FEED}"/>
              </a:ext>
            </a:extLst>
          </p:cNvPr>
          <p:cNvSpPr>
            <a:spLocks noGrp="1"/>
          </p:cNvSpPr>
          <p:nvPr>
            <p:ph type="title"/>
          </p:nvPr>
        </p:nvSpPr>
        <p:spPr/>
        <p:txBody>
          <a:bodyPr/>
          <a:lstStyle/>
          <a:p>
            <a:r>
              <a:rPr lang="fr-FR" dirty="0"/>
              <a:t>Programme de la formation</a:t>
            </a:r>
          </a:p>
        </p:txBody>
      </p:sp>
      <p:sp>
        <p:nvSpPr>
          <p:cNvPr id="5" name="Espace réservé du contenu 4">
            <a:extLst>
              <a:ext uri="{FF2B5EF4-FFF2-40B4-BE49-F238E27FC236}">
                <a16:creationId xmlns:a16="http://schemas.microsoft.com/office/drawing/2014/main" id="{6B574B08-B7E6-4DBC-9FDA-AF74CD40223C}"/>
              </a:ext>
            </a:extLst>
          </p:cNvPr>
          <p:cNvSpPr>
            <a:spLocks noGrp="1"/>
          </p:cNvSpPr>
          <p:nvPr>
            <p:ph idx="1"/>
          </p:nvPr>
        </p:nvSpPr>
        <p:spPr>
          <a:xfrm>
            <a:off x="1484310" y="1530220"/>
            <a:ext cx="10018713" cy="4935893"/>
          </a:xfrm>
        </p:spPr>
        <p:txBody>
          <a:bodyPr>
            <a:normAutofit fontScale="40000" lnSpcReduction="20000"/>
          </a:bodyPr>
          <a:lstStyle/>
          <a:p>
            <a:r>
              <a:rPr lang="fr-FR" b="1" dirty="0"/>
              <a:t>Bases du Machine Learning</a:t>
            </a:r>
          </a:p>
          <a:p>
            <a:pPr lvl="1"/>
            <a:r>
              <a:rPr lang="fr-FR" b="1" dirty="0"/>
              <a:t>Contexte et outils</a:t>
            </a:r>
          </a:p>
          <a:p>
            <a:pPr lvl="1"/>
            <a:r>
              <a:rPr lang="fr-FR" b="1" dirty="0"/>
              <a:t>Les problématiques de machine </a:t>
            </a:r>
            <a:r>
              <a:rPr lang="fr-FR" b="1" dirty="0" err="1"/>
              <a:t>learning</a:t>
            </a:r>
            <a:endParaRPr lang="fr-FR" b="1" dirty="0"/>
          </a:p>
          <a:p>
            <a:pPr lvl="1"/>
            <a:r>
              <a:rPr lang="fr-FR" b="1" dirty="0"/>
              <a:t>Les projets de machine </a:t>
            </a:r>
            <a:r>
              <a:rPr lang="fr-FR" b="1" dirty="0" err="1"/>
              <a:t>learning</a:t>
            </a:r>
            <a:endParaRPr lang="fr-FR" b="1" dirty="0"/>
          </a:p>
          <a:p>
            <a:pPr lvl="1"/>
            <a:r>
              <a:rPr lang="fr-FR" b="1" dirty="0"/>
              <a:t>Les algorithmes</a:t>
            </a:r>
          </a:p>
          <a:p>
            <a:r>
              <a:rPr lang="fr-FR" b="1" dirty="0"/>
              <a:t>Les modèles et les étapes</a:t>
            </a:r>
          </a:p>
          <a:p>
            <a:pPr lvl="1"/>
            <a:r>
              <a:rPr lang="fr-FR" b="1" dirty="0" err="1"/>
              <a:t>Feature</a:t>
            </a:r>
            <a:r>
              <a:rPr lang="fr-FR" b="1" dirty="0"/>
              <a:t> engineering</a:t>
            </a:r>
          </a:p>
          <a:p>
            <a:pPr lvl="1"/>
            <a:r>
              <a:rPr lang="fr-FR" b="1" dirty="0"/>
              <a:t>Régression : détection de tendances et prévisions</a:t>
            </a:r>
          </a:p>
          <a:p>
            <a:pPr lvl="1"/>
            <a:r>
              <a:rPr lang="fr-FR" b="1" dirty="0"/>
              <a:t>Classification par catégories </a:t>
            </a:r>
          </a:p>
          <a:p>
            <a:pPr lvl="1"/>
            <a:r>
              <a:rPr lang="fr-FR" b="1" dirty="0"/>
              <a:t>Clustering : regroupement automatique par familles</a:t>
            </a:r>
          </a:p>
          <a:p>
            <a:r>
              <a:rPr lang="fr-FR" b="1" dirty="0"/>
              <a:t>Pratique</a:t>
            </a:r>
          </a:p>
          <a:p>
            <a:pPr lvl="1"/>
            <a:r>
              <a:rPr lang="fr-FR" b="1" dirty="0"/>
              <a:t>Un modèle de machine </a:t>
            </a:r>
            <a:r>
              <a:rPr lang="fr-FR" b="1" dirty="0" err="1"/>
              <a:t>learning</a:t>
            </a:r>
            <a:r>
              <a:rPr lang="fr-FR" b="1" dirty="0"/>
              <a:t> supervisé en python</a:t>
            </a:r>
          </a:p>
          <a:p>
            <a:pPr lvl="1"/>
            <a:r>
              <a:rPr lang="fr-FR" b="1" dirty="0"/>
              <a:t>Un modèle de machine </a:t>
            </a:r>
            <a:r>
              <a:rPr lang="fr-FR" b="1" dirty="0" err="1"/>
              <a:t>learning</a:t>
            </a:r>
            <a:r>
              <a:rPr lang="fr-FR" b="1" dirty="0"/>
              <a:t> non supervisé en python</a:t>
            </a:r>
          </a:p>
          <a:p>
            <a:pPr lvl="1"/>
            <a:r>
              <a:rPr lang="fr-FR" b="1" dirty="0"/>
              <a:t>Un modèle de traitement de données textuelles en python</a:t>
            </a:r>
          </a:p>
          <a:p>
            <a:r>
              <a:rPr lang="fr-FR" b="1" dirty="0"/>
              <a:t>Le </a:t>
            </a:r>
            <a:r>
              <a:rPr lang="fr-FR" b="1" dirty="0" err="1"/>
              <a:t>deep</a:t>
            </a:r>
            <a:r>
              <a:rPr lang="fr-FR" b="1" dirty="0"/>
              <a:t> </a:t>
            </a:r>
            <a:r>
              <a:rPr lang="fr-FR" b="1" dirty="0" err="1"/>
              <a:t>learning</a:t>
            </a:r>
            <a:endParaRPr lang="fr-FR" b="1" dirty="0"/>
          </a:p>
          <a:p>
            <a:pPr lvl="1"/>
            <a:r>
              <a:rPr lang="fr-FR" b="1" dirty="0"/>
              <a:t>Les réseaux de neurones</a:t>
            </a:r>
          </a:p>
          <a:p>
            <a:pPr lvl="1"/>
            <a:r>
              <a:rPr lang="fr-FR" b="1" dirty="0"/>
              <a:t>Les principes du </a:t>
            </a:r>
            <a:r>
              <a:rPr lang="fr-FR" b="1" dirty="0" err="1"/>
              <a:t>deep</a:t>
            </a:r>
            <a:r>
              <a:rPr lang="fr-FR" b="1" dirty="0"/>
              <a:t> </a:t>
            </a:r>
            <a:r>
              <a:rPr lang="fr-FR" b="1" dirty="0" err="1"/>
              <a:t>learning</a:t>
            </a:r>
            <a:endParaRPr lang="fr-FR" b="1" dirty="0"/>
          </a:p>
          <a:p>
            <a:pPr lvl="1"/>
            <a:r>
              <a:rPr lang="fr-FR" b="1" dirty="0"/>
              <a:t>Les différentes couches en </a:t>
            </a:r>
            <a:r>
              <a:rPr lang="fr-FR" b="1" dirty="0" err="1"/>
              <a:t>deep</a:t>
            </a:r>
            <a:r>
              <a:rPr lang="fr-FR" b="1" dirty="0"/>
              <a:t> </a:t>
            </a:r>
            <a:r>
              <a:rPr lang="fr-FR" b="1" dirty="0" err="1"/>
              <a:t>learning</a:t>
            </a:r>
            <a:endParaRPr lang="fr-FR" b="1" dirty="0"/>
          </a:p>
          <a:p>
            <a:r>
              <a:rPr lang="fr-FR" b="1" dirty="0"/>
              <a:t>Pratique</a:t>
            </a:r>
          </a:p>
          <a:p>
            <a:pPr lvl="1"/>
            <a:r>
              <a:rPr lang="fr-FR" b="1" dirty="0"/>
              <a:t>Un modèle de </a:t>
            </a:r>
            <a:r>
              <a:rPr lang="fr-FR" b="1" dirty="0" err="1"/>
              <a:t>deep</a:t>
            </a:r>
            <a:r>
              <a:rPr lang="fr-FR" b="1" dirty="0"/>
              <a:t> </a:t>
            </a:r>
            <a:r>
              <a:rPr lang="fr-FR" b="1" dirty="0" err="1"/>
              <a:t>learning</a:t>
            </a:r>
            <a:r>
              <a:rPr lang="fr-FR" b="1" dirty="0"/>
              <a:t> en python avec </a:t>
            </a:r>
            <a:r>
              <a:rPr lang="fr-FR" b="1" dirty="0" err="1"/>
              <a:t>TensorFlow</a:t>
            </a:r>
            <a:endParaRPr lang="fr-FR" b="1" dirty="0"/>
          </a:p>
        </p:txBody>
      </p:sp>
    </p:spTree>
    <p:extLst>
      <p:ext uri="{BB962C8B-B14F-4D97-AF65-F5344CB8AC3E}">
        <p14:creationId xmlns:p14="http://schemas.microsoft.com/office/powerpoint/2010/main" val="2016288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886B6F-E3DF-4338-B0AD-8937DD9ED643}"/>
              </a:ext>
            </a:extLst>
          </p:cNvPr>
          <p:cNvSpPr>
            <a:spLocks noGrp="1"/>
          </p:cNvSpPr>
          <p:nvPr>
            <p:ph type="title"/>
          </p:nvPr>
        </p:nvSpPr>
        <p:spPr/>
        <p:txBody>
          <a:bodyPr/>
          <a:lstStyle/>
          <a:p>
            <a:r>
              <a:rPr lang="fr-FR" dirty="0"/>
              <a:t>La maintenance prédictive</a:t>
            </a:r>
          </a:p>
        </p:txBody>
      </p:sp>
      <p:sp>
        <p:nvSpPr>
          <p:cNvPr id="3" name="Espace réservé du contenu 2">
            <a:extLst>
              <a:ext uri="{FF2B5EF4-FFF2-40B4-BE49-F238E27FC236}">
                <a16:creationId xmlns:a16="http://schemas.microsoft.com/office/drawing/2014/main" id="{500E797C-749D-469C-B643-E94906CCC7B3}"/>
              </a:ext>
            </a:extLst>
          </p:cNvPr>
          <p:cNvSpPr>
            <a:spLocks noGrp="1"/>
          </p:cNvSpPr>
          <p:nvPr>
            <p:ph idx="1"/>
          </p:nvPr>
        </p:nvSpPr>
        <p:spPr/>
        <p:txBody>
          <a:bodyPr/>
          <a:lstStyle/>
          <a:p>
            <a:r>
              <a:rPr lang="fr-FR" b="1" dirty="0"/>
              <a:t>Principe</a:t>
            </a:r>
            <a:r>
              <a:rPr lang="fr-FR" dirty="0"/>
              <a:t> : être capable de prédire l’apparition d’une défaillance</a:t>
            </a:r>
          </a:p>
          <a:p>
            <a:endParaRPr lang="fr-FR" dirty="0"/>
          </a:p>
          <a:p>
            <a:r>
              <a:rPr lang="fr-FR" b="1" dirty="0"/>
              <a:t>Méthodologie</a:t>
            </a:r>
            <a:r>
              <a:rPr lang="fr-FR" dirty="0"/>
              <a:t> : apprendre à repérer les défaillance en utilisant les données historiques</a:t>
            </a:r>
          </a:p>
          <a:p>
            <a:endParaRPr lang="fr-FR" dirty="0"/>
          </a:p>
          <a:p>
            <a:r>
              <a:rPr lang="fr-FR" b="1" dirty="0"/>
              <a:t>Risques</a:t>
            </a:r>
            <a:r>
              <a:rPr lang="fr-FR" dirty="0"/>
              <a:t> : attention aux données d’apprentissage</a:t>
            </a:r>
          </a:p>
        </p:txBody>
      </p:sp>
      <p:sp>
        <p:nvSpPr>
          <p:cNvPr id="4" name="Espace réservé du numéro de diapositive 3">
            <a:extLst>
              <a:ext uri="{FF2B5EF4-FFF2-40B4-BE49-F238E27FC236}">
                <a16:creationId xmlns:a16="http://schemas.microsoft.com/office/drawing/2014/main" id="{86BABF5F-1212-4A2B-BCB1-F150BC792EA4}"/>
              </a:ext>
            </a:extLst>
          </p:cNvPr>
          <p:cNvSpPr>
            <a:spLocks noGrp="1"/>
          </p:cNvSpPr>
          <p:nvPr>
            <p:ph type="sldNum" sz="quarter" idx="12"/>
          </p:nvPr>
        </p:nvSpPr>
        <p:spPr/>
        <p:txBody>
          <a:bodyPr/>
          <a:lstStyle/>
          <a:p>
            <a:fld id="{18F89A73-EDEF-44E7-9C11-F6204DD0E002}" type="slidenum">
              <a:rPr lang="en-US" smtClean="0"/>
              <a:t>20</a:t>
            </a:fld>
            <a:endParaRPr lang="en-US"/>
          </a:p>
        </p:txBody>
      </p:sp>
      <p:pic>
        <p:nvPicPr>
          <p:cNvPr id="5" name="0900">
            <a:hlinkClick r:id="" action="ppaction://media"/>
            <a:extLst>
              <a:ext uri="{FF2B5EF4-FFF2-40B4-BE49-F238E27FC236}">
                <a16:creationId xmlns:a16="http://schemas.microsoft.com/office/drawing/2014/main" id="{391F5A2E-64D0-4A44-AB76-0C930A1447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46043" y="4329385"/>
            <a:ext cx="406400" cy="406400"/>
          </a:xfrm>
          <a:prstGeom prst="rect">
            <a:avLst/>
          </a:prstGeom>
        </p:spPr>
      </p:pic>
    </p:spTree>
    <p:extLst>
      <p:ext uri="{BB962C8B-B14F-4D97-AF65-F5344CB8AC3E}">
        <p14:creationId xmlns:p14="http://schemas.microsoft.com/office/powerpoint/2010/main" val="42858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7FC51-F329-4B1E-BB18-EC8DC6F91EEA}"/>
              </a:ext>
            </a:extLst>
          </p:cNvPr>
          <p:cNvSpPr>
            <a:spLocks noGrp="1"/>
          </p:cNvSpPr>
          <p:nvPr>
            <p:ph type="title"/>
          </p:nvPr>
        </p:nvSpPr>
        <p:spPr>
          <a:xfrm>
            <a:off x="1484311" y="685800"/>
            <a:ext cx="10018713" cy="1095375"/>
          </a:xfrm>
        </p:spPr>
        <p:txBody>
          <a:bodyPr anchor="ctr">
            <a:normAutofit/>
          </a:bodyPr>
          <a:lstStyle/>
          <a:p>
            <a:r>
              <a:rPr lang="fr-FR" dirty="0"/>
              <a:t>Le cas SNCF</a:t>
            </a:r>
          </a:p>
        </p:txBody>
      </p:sp>
      <p:sp>
        <p:nvSpPr>
          <p:cNvPr id="3" name="Espace réservé du contenu 2">
            <a:extLst>
              <a:ext uri="{FF2B5EF4-FFF2-40B4-BE49-F238E27FC236}">
                <a16:creationId xmlns:a16="http://schemas.microsoft.com/office/drawing/2014/main" id="{7EAA89AC-F49D-49F9-8B63-4D1D4CDCB944}"/>
              </a:ext>
            </a:extLst>
          </p:cNvPr>
          <p:cNvSpPr>
            <a:spLocks noGrp="1"/>
          </p:cNvSpPr>
          <p:nvPr>
            <p:ph sz="half" idx="1"/>
          </p:nvPr>
        </p:nvSpPr>
        <p:spPr>
          <a:xfrm>
            <a:off x="1484312" y="2133601"/>
            <a:ext cx="4895055" cy="3657600"/>
          </a:xfrm>
        </p:spPr>
        <p:txBody>
          <a:bodyPr anchor="ctr">
            <a:normAutofit/>
          </a:bodyPr>
          <a:lstStyle/>
          <a:p>
            <a:r>
              <a:rPr lang="fr-FR" dirty="0"/>
              <a:t>Maintenance prédictive en utilisant des données sonores</a:t>
            </a:r>
          </a:p>
          <a:p>
            <a:r>
              <a:rPr lang="fr-FR" b="1" dirty="0"/>
              <a:t>Données</a:t>
            </a:r>
            <a:r>
              <a:rPr lang="fr-FR" dirty="0"/>
              <a:t> : enregistrement de trains avec ou sans défaillances</a:t>
            </a:r>
          </a:p>
          <a:p>
            <a:endParaRPr lang="fr-FR" dirty="0"/>
          </a:p>
          <a:p>
            <a:r>
              <a:rPr lang="fr-FR" b="1" dirty="0"/>
              <a:t>Modèle</a:t>
            </a:r>
            <a:r>
              <a:rPr lang="fr-FR" dirty="0"/>
              <a:t> : apprentissage sur les données sonores pour aboutir à une prévision de maintenance</a:t>
            </a:r>
          </a:p>
        </p:txBody>
      </p:sp>
      <p:pic>
        <p:nvPicPr>
          <p:cNvPr id="3074" name="Picture 2" descr="Rail transportation - Gilles Rolle Photographe">
            <a:extLst>
              <a:ext uri="{FF2B5EF4-FFF2-40B4-BE49-F238E27FC236}">
                <a16:creationId xmlns:a16="http://schemas.microsoft.com/office/drawing/2014/main" id="{05EE8696-1227-44A3-A6BE-AC5A22FD78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39343" y="2133600"/>
            <a:ext cx="2432304" cy="3657600"/>
          </a:xfrm>
          <a:prstGeom prst="rect">
            <a:avLst/>
          </a:prstGeom>
          <a:solidFill>
            <a:srgbClr val="FFFFFF"/>
          </a:solidFill>
        </p:spPr>
      </p:pic>
      <p:sp>
        <p:nvSpPr>
          <p:cNvPr id="4" name="Espace réservé du numéro de diapositive 3" hidden="1">
            <a:extLst>
              <a:ext uri="{FF2B5EF4-FFF2-40B4-BE49-F238E27FC236}">
                <a16:creationId xmlns:a16="http://schemas.microsoft.com/office/drawing/2014/main" id="{B038F828-069D-469D-961E-C069B19CDF33}"/>
              </a:ext>
            </a:extLst>
          </p:cNvPr>
          <p:cNvSpPr>
            <a:spLocks noGrp="1"/>
          </p:cNvSpPr>
          <p:nvPr>
            <p:ph type="sldNum" sz="quarter" idx="12"/>
          </p:nvPr>
        </p:nvSpPr>
        <p:spPr/>
        <p:txBody>
          <a:bodyPr/>
          <a:lstStyle/>
          <a:p>
            <a:pPr>
              <a:spcAft>
                <a:spcPts val="600"/>
              </a:spcAft>
            </a:pPr>
            <a:fld id="{18F89A73-EDEF-44E7-9C11-F6204DD0E002}" type="slidenum">
              <a:rPr lang="en-US" smtClean="0"/>
              <a:pPr>
                <a:spcAft>
                  <a:spcPts val="600"/>
                </a:spcAft>
              </a:pPr>
              <a:t>21</a:t>
            </a:fld>
            <a:endParaRPr lang="en-US"/>
          </a:p>
        </p:txBody>
      </p:sp>
    </p:spTree>
    <p:extLst>
      <p:ext uri="{BB962C8B-B14F-4D97-AF65-F5344CB8AC3E}">
        <p14:creationId xmlns:p14="http://schemas.microsoft.com/office/powerpoint/2010/main" val="340153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030F55-87D6-4336-A6DA-EF8FF2DEA1CE}"/>
              </a:ext>
            </a:extLst>
          </p:cNvPr>
          <p:cNvSpPr>
            <a:spLocks noGrp="1"/>
          </p:cNvSpPr>
          <p:nvPr>
            <p:ph type="title"/>
          </p:nvPr>
        </p:nvSpPr>
        <p:spPr>
          <a:xfrm>
            <a:off x="1484311" y="685800"/>
            <a:ext cx="10018713" cy="1095375"/>
          </a:xfrm>
        </p:spPr>
        <p:txBody>
          <a:bodyPr anchor="ctr">
            <a:normAutofit/>
          </a:bodyPr>
          <a:lstStyle/>
          <a:p>
            <a:r>
              <a:rPr lang="fr-FR" dirty="0"/>
              <a:t>Les moteurs de recommandation</a:t>
            </a:r>
          </a:p>
        </p:txBody>
      </p:sp>
      <p:sp>
        <p:nvSpPr>
          <p:cNvPr id="3" name="Espace réservé du contenu 2">
            <a:extLst>
              <a:ext uri="{FF2B5EF4-FFF2-40B4-BE49-F238E27FC236}">
                <a16:creationId xmlns:a16="http://schemas.microsoft.com/office/drawing/2014/main" id="{F26F2A59-0CC7-42F7-95D2-51888CA01928}"/>
              </a:ext>
            </a:extLst>
          </p:cNvPr>
          <p:cNvSpPr>
            <a:spLocks noGrp="1"/>
          </p:cNvSpPr>
          <p:nvPr>
            <p:ph sz="half" idx="1"/>
          </p:nvPr>
        </p:nvSpPr>
        <p:spPr>
          <a:xfrm>
            <a:off x="1484312" y="2133601"/>
            <a:ext cx="4895055" cy="3657600"/>
          </a:xfrm>
        </p:spPr>
        <p:txBody>
          <a:bodyPr anchor="ctr">
            <a:normAutofit/>
          </a:bodyPr>
          <a:lstStyle/>
          <a:p>
            <a:r>
              <a:rPr lang="fr-FR" dirty="0"/>
              <a:t>Essor de l’e-commerce</a:t>
            </a:r>
          </a:p>
          <a:p>
            <a:r>
              <a:rPr lang="fr-FR" dirty="0"/>
              <a:t>Principe : </a:t>
            </a:r>
          </a:p>
          <a:p>
            <a:pPr lvl="1"/>
            <a:r>
              <a:rPr lang="fr-FR" sz="2400"/>
              <a:t>être capable de recommander des produits en fonction de votre comportement</a:t>
            </a:r>
          </a:p>
        </p:txBody>
      </p:sp>
      <p:pic>
        <p:nvPicPr>
          <p:cNvPr id="5" name="Image 4">
            <a:extLst>
              <a:ext uri="{FF2B5EF4-FFF2-40B4-BE49-F238E27FC236}">
                <a16:creationId xmlns:a16="http://schemas.microsoft.com/office/drawing/2014/main" id="{2D861032-19CA-466F-B46E-D403BB9C1222}"/>
              </a:ext>
            </a:extLst>
          </p:cNvPr>
          <p:cNvPicPr>
            <a:picLocks noChangeAspect="1"/>
          </p:cNvPicPr>
          <p:nvPr/>
        </p:nvPicPr>
        <p:blipFill>
          <a:blip r:embed="rId2"/>
          <a:stretch>
            <a:fillRect/>
          </a:stretch>
        </p:blipFill>
        <p:spPr>
          <a:xfrm>
            <a:off x="6607967" y="3215904"/>
            <a:ext cx="4895056" cy="1492992"/>
          </a:xfrm>
          <a:prstGeom prst="rect">
            <a:avLst/>
          </a:prstGeom>
          <a:noFill/>
        </p:spPr>
      </p:pic>
      <p:sp>
        <p:nvSpPr>
          <p:cNvPr id="4" name="Espace réservé du numéro de diapositive 3" hidden="1">
            <a:extLst>
              <a:ext uri="{FF2B5EF4-FFF2-40B4-BE49-F238E27FC236}">
                <a16:creationId xmlns:a16="http://schemas.microsoft.com/office/drawing/2014/main" id="{1089ACA9-445C-437A-A9DB-CF35C630150F}"/>
              </a:ext>
            </a:extLst>
          </p:cNvPr>
          <p:cNvSpPr>
            <a:spLocks noGrp="1"/>
          </p:cNvSpPr>
          <p:nvPr>
            <p:ph type="sldNum" sz="quarter" idx="12"/>
          </p:nvPr>
        </p:nvSpPr>
        <p:spPr/>
        <p:txBody>
          <a:bodyPr/>
          <a:lstStyle/>
          <a:p>
            <a:pPr>
              <a:spcAft>
                <a:spcPts val="600"/>
              </a:spcAft>
            </a:pPr>
            <a:fld id="{18F89A73-EDEF-44E7-9C11-F6204DD0E002}" type="slidenum">
              <a:rPr lang="en-US" smtClean="0"/>
              <a:pPr>
                <a:spcAft>
                  <a:spcPts val="600"/>
                </a:spcAft>
              </a:pPr>
              <a:t>22</a:t>
            </a:fld>
            <a:endParaRPr lang="en-US"/>
          </a:p>
        </p:txBody>
      </p:sp>
    </p:spTree>
    <p:extLst>
      <p:ext uri="{BB962C8B-B14F-4D97-AF65-F5344CB8AC3E}">
        <p14:creationId xmlns:p14="http://schemas.microsoft.com/office/powerpoint/2010/main" val="4253149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434E6C-25B3-4608-A0D7-3CC1AEAFDBCC}"/>
              </a:ext>
            </a:extLst>
          </p:cNvPr>
          <p:cNvSpPr>
            <a:spLocks noGrp="1"/>
          </p:cNvSpPr>
          <p:nvPr>
            <p:ph type="title"/>
          </p:nvPr>
        </p:nvSpPr>
        <p:spPr/>
        <p:txBody>
          <a:bodyPr/>
          <a:lstStyle/>
          <a:p>
            <a:r>
              <a:rPr lang="fr-FR" dirty="0"/>
              <a:t>Les moteurs de recommandation</a:t>
            </a:r>
          </a:p>
        </p:txBody>
      </p:sp>
      <p:sp>
        <p:nvSpPr>
          <p:cNvPr id="3" name="Espace réservé du contenu 2">
            <a:extLst>
              <a:ext uri="{FF2B5EF4-FFF2-40B4-BE49-F238E27FC236}">
                <a16:creationId xmlns:a16="http://schemas.microsoft.com/office/drawing/2014/main" id="{5AD866DB-40B3-4CFB-88B1-FF9143673A2F}"/>
              </a:ext>
            </a:extLst>
          </p:cNvPr>
          <p:cNvSpPr>
            <a:spLocks noGrp="1"/>
          </p:cNvSpPr>
          <p:nvPr>
            <p:ph idx="1"/>
          </p:nvPr>
        </p:nvSpPr>
        <p:spPr/>
        <p:txBody>
          <a:bodyPr>
            <a:normAutofit/>
          </a:bodyPr>
          <a:lstStyle/>
          <a:p>
            <a:r>
              <a:rPr lang="fr-FR" b="1" dirty="0"/>
              <a:t>Fonctionnement</a:t>
            </a:r>
            <a:r>
              <a:rPr lang="fr-FR" dirty="0"/>
              <a:t> :</a:t>
            </a:r>
          </a:p>
          <a:p>
            <a:pPr lvl="1"/>
            <a:r>
              <a:rPr lang="fr-FR" dirty="0"/>
              <a:t>La recommandation personnalisée (en fonction de vos actions) </a:t>
            </a:r>
          </a:p>
          <a:p>
            <a:pPr lvl="1"/>
            <a:r>
              <a:rPr lang="fr-FR" dirty="0"/>
              <a:t>La recommandation objet (en fonction des caractéristiques de l’objet)</a:t>
            </a:r>
          </a:p>
          <a:p>
            <a:pPr lvl="1"/>
            <a:r>
              <a:rPr lang="fr-FR" dirty="0"/>
              <a:t>La recommandation collaborative (en fonction des actions passées des clients vous ressemblant)</a:t>
            </a:r>
          </a:p>
          <a:p>
            <a:pPr lvl="1"/>
            <a:r>
              <a:rPr lang="fr-FR" dirty="0"/>
              <a:t>La recommandation hybride (combine les trois recommandations précédentes)</a:t>
            </a:r>
          </a:p>
        </p:txBody>
      </p:sp>
      <p:sp>
        <p:nvSpPr>
          <p:cNvPr id="4" name="Espace réservé du numéro de diapositive 3">
            <a:extLst>
              <a:ext uri="{FF2B5EF4-FFF2-40B4-BE49-F238E27FC236}">
                <a16:creationId xmlns:a16="http://schemas.microsoft.com/office/drawing/2014/main" id="{BA846154-1955-4D3F-AE7E-8174FB1F0CD1}"/>
              </a:ext>
            </a:extLst>
          </p:cNvPr>
          <p:cNvSpPr>
            <a:spLocks noGrp="1"/>
          </p:cNvSpPr>
          <p:nvPr>
            <p:ph type="sldNum" sz="quarter" idx="12"/>
          </p:nvPr>
        </p:nvSpPr>
        <p:spPr/>
        <p:txBody>
          <a:bodyPr/>
          <a:lstStyle/>
          <a:p>
            <a:fld id="{18F89A73-EDEF-44E7-9C11-F6204DD0E002}" type="slidenum">
              <a:rPr lang="en-US" smtClean="0"/>
              <a:t>23</a:t>
            </a:fld>
            <a:endParaRPr lang="en-US"/>
          </a:p>
        </p:txBody>
      </p:sp>
    </p:spTree>
    <p:extLst>
      <p:ext uri="{BB962C8B-B14F-4D97-AF65-F5344CB8AC3E}">
        <p14:creationId xmlns:p14="http://schemas.microsoft.com/office/powerpoint/2010/main" val="304705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C5EA-8882-4170-B696-4A5BFD1F0830}"/>
              </a:ext>
            </a:extLst>
          </p:cNvPr>
          <p:cNvSpPr>
            <a:spLocks noGrp="1"/>
          </p:cNvSpPr>
          <p:nvPr>
            <p:ph type="title"/>
          </p:nvPr>
        </p:nvSpPr>
        <p:spPr/>
        <p:txBody>
          <a:bodyPr/>
          <a:lstStyle/>
          <a:p>
            <a:r>
              <a:rPr lang="fr-FR" dirty="0"/>
              <a:t>Les outils de ciblage client</a:t>
            </a:r>
          </a:p>
        </p:txBody>
      </p:sp>
      <p:sp>
        <p:nvSpPr>
          <p:cNvPr id="3" name="Espace réservé du contenu 2">
            <a:extLst>
              <a:ext uri="{FF2B5EF4-FFF2-40B4-BE49-F238E27FC236}">
                <a16:creationId xmlns:a16="http://schemas.microsoft.com/office/drawing/2014/main" id="{A95E4D1F-F651-4D64-9A7C-A6E36EBFE7B8}"/>
              </a:ext>
            </a:extLst>
          </p:cNvPr>
          <p:cNvSpPr>
            <a:spLocks noGrp="1"/>
          </p:cNvSpPr>
          <p:nvPr>
            <p:ph idx="1"/>
          </p:nvPr>
        </p:nvSpPr>
        <p:spPr/>
        <p:txBody>
          <a:bodyPr>
            <a:normAutofit lnSpcReduction="10000"/>
          </a:bodyPr>
          <a:lstStyle/>
          <a:p>
            <a:r>
              <a:rPr lang="fr-FR" b="1" dirty="0"/>
              <a:t>Principe</a:t>
            </a:r>
            <a:r>
              <a:rPr lang="fr-FR" dirty="0"/>
              <a:t> : être capable d’identifier des clients « à risque » (crédit par exemple)</a:t>
            </a:r>
          </a:p>
          <a:p>
            <a:endParaRPr lang="fr-FR" dirty="0"/>
          </a:p>
          <a:p>
            <a:r>
              <a:rPr lang="fr-FR" b="1" dirty="0"/>
              <a:t>Fonctionnement</a:t>
            </a:r>
            <a:r>
              <a:rPr lang="fr-FR" dirty="0"/>
              <a:t> : utiliser les données historiques pour construire un modèle permettant de scorer un demandeur de crédit</a:t>
            </a:r>
          </a:p>
          <a:p>
            <a:endParaRPr lang="fr-FR" dirty="0"/>
          </a:p>
          <a:p>
            <a:r>
              <a:rPr lang="fr-FR" b="1" dirty="0"/>
              <a:t>Outils</a:t>
            </a:r>
            <a:r>
              <a:rPr lang="fr-FR" dirty="0"/>
              <a:t> : modèles de machine </a:t>
            </a:r>
            <a:r>
              <a:rPr lang="fr-FR" dirty="0" err="1"/>
              <a:t>learning</a:t>
            </a:r>
            <a:r>
              <a:rPr lang="fr-FR" dirty="0"/>
              <a:t> plus « classique »</a:t>
            </a:r>
          </a:p>
        </p:txBody>
      </p:sp>
      <p:sp>
        <p:nvSpPr>
          <p:cNvPr id="4" name="Espace réservé du numéro de diapositive 3">
            <a:extLst>
              <a:ext uri="{FF2B5EF4-FFF2-40B4-BE49-F238E27FC236}">
                <a16:creationId xmlns:a16="http://schemas.microsoft.com/office/drawing/2014/main" id="{F5B76092-1ABE-4D6C-A16F-557405B575F7}"/>
              </a:ext>
            </a:extLst>
          </p:cNvPr>
          <p:cNvSpPr>
            <a:spLocks noGrp="1"/>
          </p:cNvSpPr>
          <p:nvPr>
            <p:ph type="sldNum" sz="quarter" idx="12"/>
          </p:nvPr>
        </p:nvSpPr>
        <p:spPr/>
        <p:txBody>
          <a:bodyPr/>
          <a:lstStyle/>
          <a:p>
            <a:fld id="{18F89A73-EDEF-44E7-9C11-F6204DD0E002}" type="slidenum">
              <a:rPr lang="en-US" smtClean="0"/>
              <a:t>24</a:t>
            </a:fld>
            <a:endParaRPr lang="en-US"/>
          </a:p>
        </p:txBody>
      </p:sp>
    </p:spTree>
    <p:extLst>
      <p:ext uri="{BB962C8B-B14F-4D97-AF65-F5344CB8AC3E}">
        <p14:creationId xmlns:p14="http://schemas.microsoft.com/office/powerpoint/2010/main" val="404271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1392F0-44EA-4E76-9217-011CD2184F02}"/>
              </a:ext>
            </a:extLst>
          </p:cNvPr>
          <p:cNvSpPr>
            <a:spLocks noGrp="1"/>
          </p:cNvSpPr>
          <p:nvPr>
            <p:ph type="title"/>
          </p:nvPr>
        </p:nvSpPr>
        <p:spPr/>
        <p:txBody>
          <a:bodyPr>
            <a:normAutofit fontScale="90000"/>
          </a:bodyPr>
          <a:lstStyle/>
          <a:p>
            <a:r>
              <a:rPr lang="fr-FR" dirty="0"/>
              <a:t>Automatisation des traitement de données RH</a:t>
            </a:r>
          </a:p>
        </p:txBody>
      </p:sp>
      <p:sp>
        <p:nvSpPr>
          <p:cNvPr id="3" name="Espace réservé du contenu 2">
            <a:extLst>
              <a:ext uri="{FF2B5EF4-FFF2-40B4-BE49-F238E27FC236}">
                <a16:creationId xmlns:a16="http://schemas.microsoft.com/office/drawing/2014/main" id="{98292D44-07FF-4B81-8D2E-528F8BAA2BC2}"/>
              </a:ext>
            </a:extLst>
          </p:cNvPr>
          <p:cNvSpPr>
            <a:spLocks noGrp="1"/>
          </p:cNvSpPr>
          <p:nvPr>
            <p:ph idx="1"/>
          </p:nvPr>
        </p:nvSpPr>
        <p:spPr/>
        <p:txBody>
          <a:bodyPr>
            <a:normAutofit fontScale="92500" lnSpcReduction="10000"/>
          </a:bodyPr>
          <a:lstStyle/>
          <a:p>
            <a:r>
              <a:rPr lang="fr-FR" b="1" dirty="0"/>
              <a:t>Principe</a:t>
            </a:r>
            <a:r>
              <a:rPr lang="fr-FR" dirty="0"/>
              <a:t> : associer des profils avec des missions</a:t>
            </a:r>
          </a:p>
          <a:p>
            <a:endParaRPr lang="fr-FR" dirty="0"/>
          </a:p>
          <a:p>
            <a:r>
              <a:rPr lang="fr-FR" b="1" dirty="0"/>
              <a:t>Fonctionnement</a:t>
            </a:r>
            <a:r>
              <a:rPr lang="fr-FR" dirty="0"/>
              <a:t> : utiliser les données historiques pour construire un modèle permettant de trouver le bon profil pour une mission</a:t>
            </a:r>
          </a:p>
          <a:p>
            <a:endParaRPr lang="fr-FR" dirty="0"/>
          </a:p>
          <a:p>
            <a:r>
              <a:rPr lang="fr-FR" b="1" dirty="0"/>
              <a:t>Outils</a:t>
            </a:r>
            <a:r>
              <a:rPr lang="fr-FR" dirty="0"/>
              <a:t> : modèles d’apprentissage sur données non structurés. Souvent des CV avec beaucoup de données textuelles et des description « floues »</a:t>
            </a:r>
          </a:p>
        </p:txBody>
      </p:sp>
      <p:sp>
        <p:nvSpPr>
          <p:cNvPr id="4" name="Espace réservé du numéro de diapositive 3">
            <a:extLst>
              <a:ext uri="{FF2B5EF4-FFF2-40B4-BE49-F238E27FC236}">
                <a16:creationId xmlns:a16="http://schemas.microsoft.com/office/drawing/2014/main" id="{0FDA86CF-FF9C-4552-B302-F2FBA68C94BF}"/>
              </a:ext>
            </a:extLst>
          </p:cNvPr>
          <p:cNvSpPr>
            <a:spLocks noGrp="1"/>
          </p:cNvSpPr>
          <p:nvPr>
            <p:ph type="sldNum" sz="quarter" idx="12"/>
          </p:nvPr>
        </p:nvSpPr>
        <p:spPr/>
        <p:txBody>
          <a:bodyPr/>
          <a:lstStyle/>
          <a:p>
            <a:fld id="{18F89A73-EDEF-44E7-9C11-F6204DD0E002}" type="slidenum">
              <a:rPr lang="en-US" smtClean="0"/>
              <a:t>25</a:t>
            </a:fld>
            <a:endParaRPr lang="en-US"/>
          </a:p>
        </p:txBody>
      </p:sp>
    </p:spTree>
    <p:extLst>
      <p:ext uri="{BB962C8B-B14F-4D97-AF65-F5344CB8AC3E}">
        <p14:creationId xmlns:p14="http://schemas.microsoft.com/office/powerpoint/2010/main" val="844713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E01154-C9D0-4038-BA70-35066C3D47C5}"/>
              </a:ext>
            </a:extLst>
          </p:cNvPr>
          <p:cNvSpPr>
            <a:spLocks noGrp="1"/>
          </p:cNvSpPr>
          <p:nvPr>
            <p:ph type="title"/>
          </p:nvPr>
        </p:nvSpPr>
        <p:spPr/>
        <p:txBody>
          <a:bodyPr/>
          <a:lstStyle/>
          <a:p>
            <a:r>
              <a:rPr lang="fr-FR" dirty="0"/>
              <a:t>Assistant</a:t>
            </a:r>
          </a:p>
        </p:txBody>
      </p:sp>
      <p:sp>
        <p:nvSpPr>
          <p:cNvPr id="3" name="Espace réservé du contenu 2">
            <a:extLst>
              <a:ext uri="{FF2B5EF4-FFF2-40B4-BE49-F238E27FC236}">
                <a16:creationId xmlns:a16="http://schemas.microsoft.com/office/drawing/2014/main" id="{71CF7EF9-0F2D-4AD8-9C5E-C713FD5A5BCD}"/>
              </a:ext>
            </a:extLst>
          </p:cNvPr>
          <p:cNvSpPr>
            <a:spLocks noGrp="1"/>
          </p:cNvSpPr>
          <p:nvPr>
            <p:ph idx="1"/>
          </p:nvPr>
        </p:nvSpPr>
        <p:spPr/>
        <p:txBody>
          <a:bodyPr>
            <a:normAutofit fontScale="92500" lnSpcReduction="20000"/>
          </a:bodyPr>
          <a:lstStyle/>
          <a:p>
            <a:r>
              <a:rPr lang="fr-FR" b="1" dirty="0"/>
              <a:t>Principe</a:t>
            </a:r>
            <a:r>
              <a:rPr lang="fr-FR" dirty="0"/>
              <a:t> : être capable de répondre à n’importe quelle demande</a:t>
            </a:r>
          </a:p>
          <a:p>
            <a:endParaRPr lang="fr-FR" dirty="0"/>
          </a:p>
          <a:p>
            <a:r>
              <a:rPr lang="fr-FR" b="1" dirty="0"/>
              <a:t>Fonctionnement</a:t>
            </a:r>
            <a:r>
              <a:rPr lang="fr-FR" dirty="0"/>
              <a:t> : utiliser les données des utilisateurs pour adapter la réponse à la demande</a:t>
            </a:r>
          </a:p>
          <a:p>
            <a:endParaRPr lang="fr-FR" dirty="0"/>
          </a:p>
          <a:p>
            <a:r>
              <a:rPr lang="fr-FR" b="1" dirty="0"/>
              <a:t>Outils</a:t>
            </a:r>
            <a:r>
              <a:rPr lang="fr-FR" dirty="0"/>
              <a:t> : modèles de </a:t>
            </a:r>
            <a:r>
              <a:rPr lang="fr-FR" dirty="0" err="1"/>
              <a:t>deep</a:t>
            </a:r>
            <a:r>
              <a:rPr lang="fr-FR" dirty="0"/>
              <a:t> </a:t>
            </a:r>
            <a:r>
              <a:rPr lang="fr-FR" dirty="0" err="1"/>
              <a:t>learning</a:t>
            </a:r>
            <a:r>
              <a:rPr lang="fr-FR" dirty="0"/>
              <a:t> et de traitement du langage</a:t>
            </a:r>
          </a:p>
          <a:p>
            <a:endParaRPr lang="fr-FR" dirty="0"/>
          </a:p>
          <a:p>
            <a:r>
              <a:rPr lang="fr-FR" dirty="0">
                <a:hlinkClick r:id="rId2"/>
              </a:rPr>
              <a:t>https://assistant.google.com/intl/fr_fr/</a:t>
            </a:r>
            <a:endParaRPr lang="fr-FR" dirty="0"/>
          </a:p>
        </p:txBody>
      </p:sp>
      <p:sp>
        <p:nvSpPr>
          <p:cNvPr id="4" name="Espace réservé du numéro de diapositive 3">
            <a:extLst>
              <a:ext uri="{FF2B5EF4-FFF2-40B4-BE49-F238E27FC236}">
                <a16:creationId xmlns:a16="http://schemas.microsoft.com/office/drawing/2014/main" id="{5C0DE154-447D-46A1-920B-99CFF7602E6C}"/>
              </a:ext>
            </a:extLst>
          </p:cNvPr>
          <p:cNvSpPr>
            <a:spLocks noGrp="1"/>
          </p:cNvSpPr>
          <p:nvPr>
            <p:ph type="sldNum" sz="quarter" idx="12"/>
          </p:nvPr>
        </p:nvSpPr>
        <p:spPr/>
        <p:txBody>
          <a:bodyPr/>
          <a:lstStyle/>
          <a:p>
            <a:fld id="{18F89A73-EDEF-44E7-9C11-F6204DD0E002}" type="slidenum">
              <a:rPr lang="en-US" smtClean="0"/>
              <a:t>26</a:t>
            </a:fld>
            <a:endParaRPr lang="en-US"/>
          </a:p>
        </p:txBody>
      </p:sp>
    </p:spTree>
    <p:extLst>
      <p:ext uri="{BB962C8B-B14F-4D97-AF65-F5344CB8AC3E}">
        <p14:creationId xmlns:p14="http://schemas.microsoft.com/office/powerpoint/2010/main" val="297779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BDE0AC-6E91-4380-B858-A70C4489C598}"/>
              </a:ext>
            </a:extLst>
          </p:cNvPr>
          <p:cNvSpPr>
            <a:spLocks noGrp="1"/>
          </p:cNvSpPr>
          <p:nvPr>
            <p:ph type="title"/>
          </p:nvPr>
        </p:nvSpPr>
        <p:spPr>
          <a:xfrm>
            <a:off x="1484311" y="685801"/>
            <a:ext cx="10018713" cy="914400"/>
          </a:xfrm>
        </p:spPr>
        <p:txBody>
          <a:bodyPr anchor="ctr">
            <a:normAutofit/>
          </a:bodyPr>
          <a:lstStyle/>
          <a:p>
            <a:r>
              <a:rPr lang="fr-FR" dirty="0"/>
              <a:t>Assistants – reconnaissance sonore</a:t>
            </a:r>
          </a:p>
        </p:txBody>
      </p:sp>
      <p:pic>
        <p:nvPicPr>
          <p:cNvPr id="5" name="Espace réservé du contenu 4">
            <a:extLst>
              <a:ext uri="{FF2B5EF4-FFF2-40B4-BE49-F238E27FC236}">
                <a16:creationId xmlns:a16="http://schemas.microsoft.com/office/drawing/2014/main" id="{6F4D6451-BF3F-4AA0-8317-2D1C5F18CCC4}"/>
              </a:ext>
            </a:extLst>
          </p:cNvPr>
          <p:cNvPicPr>
            <a:picLocks noGrp="1" noChangeAspect="1"/>
          </p:cNvPicPr>
          <p:nvPr>
            <p:ph idx="1"/>
          </p:nvPr>
        </p:nvPicPr>
        <p:blipFill>
          <a:blip r:embed="rId2"/>
          <a:stretch>
            <a:fillRect/>
          </a:stretch>
        </p:blipFill>
        <p:spPr>
          <a:xfrm>
            <a:off x="2806570" y="1790701"/>
            <a:ext cx="7374193" cy="4000500"/>
          </a:xfrm>
          <a:prstGeom prst="rect">
            <a:avLst/>
          </a:prstGeom>
          <a:noFill/>
        </p:spPr>
      </p:pic>
      <p:sp>
        <p:nvSpPr>
          <p:cNvPr id="4" name="Espace réservé du numéro de diapositive 3" hidden="1">
            <a:extLst>
              <a:ext uri="{FF2B5EF4-FFF2-40B4-BE49-F238E27FC236}">
                <a16:creationId xmlns:a16="http://schemas.microsoft.com/office/drawing/2014/main" id="{21E35226-1405-48E3-8F46-BDB1707485DB}"/>
              </a:ext>
            </a:extLst>
          </p:cNvPr>
          <p:cNvSpPr>
            <a:spLocks noGrp="1"/>
          </p:cNvSpPr>
          <p:nvPr>
            <p:ph type="sldNum" sz="quarter" idx="12"/>
          </p:nvPr>
        </p:nvSpPr>
        <p:spPr/>
        <p:txBody>
          <a:bodyPr/>
          <a:lstStyle/>
          <a:p>
            <a:pPr>
              <a:spcAft>
                <a:spcPts val="600"/>
              </a:spcAft>
            </a:pPr>
            <a:fld id="{18F89A73-EDEF-44E7-9C11-F6204DD0E002}" type="slidenum">
              <a:rPr lang="en-US" smtClean="0"/>
              <a:pPr>
                <a:spcAft>
                  <a:spcPts val="600"/>
                </a:spcAft>
              </a:pPr>
              <a:t>27</a:t>
            </a:fld>
            <a:endParaRPr lang="en-US"/>
          </a:p>
        </p:txBody>
      </p:sp>
    </p:spTree>
    <p:extLst>
      <p:ext uri="{BB962C8B-B14F-4D97-AF65-F5344CB8AC3E}">
        <p14:creationId xmlns:p14="http://schemas.microsoft.com/office/powerpoint/2010/main" val="122865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955A07-EF29-45F3-B274-C2E8874CA34C}"/>
              </a:ext>
            </a:extLst>
          </p:cNvPr>
          <p:cNvSpPr>
            <a:spLocks noGrp="1"/>
          </p:cNvSpPr>
          <p:nvPr>
            <p:ph type="title"/>
          </p:nvPr>
        </p:nvSpPr>
        <p:spPr/>
        <p:txBody>
          <a:bodyPr>
            <a:normAutofit/>
          </a:bodyPr>
          <a:lstStyle/>
          <a:p>
            <a:r>
              <a:rPr lang="fr-FR" sz="5400" dirty="0">
                <a:solidFill>
                  <a:schemeClr val="bg1">
                    <a:lumMod val="95000"/>
                  </a:schemeClr>
                </a:solidFill>
              </a:rPr>
              <a:t>Retour au machine </a:t>
            </a:r>
            <a:r>
              <a:rPr lang="fr-FR" sz="5400" dirty="0" err="1">
                <a:solidFill>
                  <a:schemeClr val="bg1">
                    <a:lumMod val="95000"/>
                  </a:schemeClr>
                </a:solidFill>
              </a:rPr>
              <a:t>learning</a:t>
            </a:r>
            <a:endParaRPr lang="fr-FR" sz="5400" dirty="0">
              <a:solidFill>
                <a:schemeClr val="bg1">
                  <a:lumMod val="95000"/>
                </a:schemeClr>
              </a:solidFill>
            </a:endParaRPr>
          </a:p>
        </p:txBody>
      </p:sp>
    </p:spTree>
    <p:extLst>
      <p:ext uri="{BB962C8B-B14F-4D97-AF65-F5344CB8AC3E}">
        <p14:creationId xmlns:p14="http://schemas.microsoft.com/office/powerpoint/2010/main" val="2644231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a:t>
            </a:r>
          </a:p>
        </p:txBody>
      </p:sp>
      <p:sp>
        <p:nvSpPr>
          <p:cNvPr id="3" name="Espace réservé du contenu 2"/>
          <p:cNvSpPr>
            <a:spLocks noGrp="1"/>
          </p:cNvSpPr>
          <p:nvPr>
            <p:ph idx="1"/>
          </p:nvPr>
        </p:nvSpPr>
        <p:spPr/>
        <p:txBody>
          <a:bodyPr>
            <a:normAutofit fontScale="92500" lnSpcReduction="10000"/>
          </a:bodyPr>
          <a:lstStyle/>
          <a:p>
            <a:r>
              <a:rPr lang="fr-FR" dirty="0"/>
              <a:t>Le </a:t>
            </a:r>
            <a:r>
              <a:rPr lang="fr-FR" b="1" dirty="0"/>
              <a:t>machine </a:t>
            </a:r>
            <a:r>
              <a:rPr lang="fr-FR" b="1" dirty="0" err="1"/>
              <a:t>learning</a:t>
            </a:r>
            <a:r>
              <a:rPr lang="fr-FR" b="1" dirty="0"/>
              <a:t> </a:t>
            </a:r>
            <a:r>
              <a:rPr lang="fr-FR" dirty="0"/>
              <a:t>est associé à l’apprentissage d’une machine</a:t>
            </a:r>
          </a:p>
          <a:p>
            <a:r>
              <a:rPr lang="fr-FR" dirty="0"/>
              <a:t>L’idée du machine </a:t>
            </a:r>
            <a:r>
              <a:rPr lang="fr-FR" dirty="0" err="1"/>
              <a:t>learning</a:t>
            </a:r>
            <a:r>
              <a:rPr lang="fr-FR" dirty="0"/>
              <a:t> est de créer un programme qui apprend grâce à l’expérience</a:t>
            </a:r>
          </a:p>
          <a:p>
            <a:r>
              <a:rPr lang="fr-FR" dirty="0"/>
              <a:t>Quelques applications du machine </a:t>
            </a:r>
            <a:r>
              <a:rPr lang="fr-FR" dirty="0" err="1"/>
              <a:t>learning</a:t>
            </a:r>
            <a:r>
              <a:rPr lang="fr-FR" dirty="0"/>
              <a:t> :</a:t>
            </a:r>
          </a:p>
          <a:p>
            <a:pPr lvl="1"/>
            <a:r>
              <a:rPr lang="fr-FR" dirty="0"/>
              <a:t>Apprentissage de la fraude pour les cartes de crédit</a:t>
            </a:r>
          </a:p>
          <a:p>
            <a:pPr lvl="1"/>
            <a:r>
              <a:rPr lang="fr-FR" dirty="0"/>
              <a:t>Filtrage de l’information et recommandation pour les préférences des consommateurs</a:t>
            </a:r>
          </a:p>
          <a:p>
            <a:pPr lvl="1"/>
            <a:r>
              <a:rPr lang="fr-FR" dirty="0"/>
              <a:t>Véhicules autonomes afin de conduire sur des autoroutes</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t>29</a:t>
            </a:fld>
            <a:endParaRPr lang="fr-FR" dirty="0"/>
          </a:p>
        </p:txBody>
      </p:sp>
    </p:spTree>
    <p:extLst>
      <p:ext uri="{BB962C8B-B14F-4D97-AF65-F5344CB8AC3E}">
        <p14:creationId xmlns:p14="http://schemas.microsoft.com/office/powerpoint/2010/main" val="3256624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D0483-6136-43D9-BE43-FFBD0AE1ADAE}"/>
              </a:ext>
            </a:extLst>
          </p:cNvPr>
          <p:cNvSpPr>
            <a:spLocks noGrp="1"/>
          </p:cNvSpPr>
          <p:nvPr>
            <p:ph type="title"/>
          </p:nvPr>
        </p:nvSpPr>
        <p:spPr>
          <a:xfrm>
            <a:off x="1239521" y="2890519"/>
            <a:ext cx="10161906" cy="2110382"/>
          </a:xfrm>
        </p:spPr>
        <p:txBody>
          <a:bodyPr/>
          <a:lstStyle/>
          <a:p>
            <a:r>
              <a:rPr lang="fr-FR" b="1" dirty="0">
                <a:solidFill>
                  <a:schemeClr val="bg1"/>
                </a:solidFill>
              </a:rPr>
              <a:t>Tour de tables des acquis et des besoins</a:t>
            </a:r>
          </a:p>
        </p:txBody>
      </p:sp>
    </p:spTree>
    <p:extLst>
      <p:ext uri="{BB962C8B-B14F-4D97-AF65-F5344CB8AC3E}">
        <p14:creationId xmlns:p14="http://schemas.microsoft.com/office/powerpoint/2010/main" val="3883503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problèmes liés au machine learning</a:t>
            </a:r>
          </a:p>
        </p:txBody>
      </p:sp>
      <p:sp>
        <p:nvSpPr>
          <p:cNvPr id="3" name="Espace réservé du contenu 2"/>
          <p:cNvSpPr>
            <a:spLocks noGrp="1"/>
          </p:cNvSpPr>
          <p:nvPr>
            <p:ph idx="1"/>
          </p:nvPr>
        </p:nvSpPr>
        <p:spPr/>
        <p:txBody>
          <a:bodyPr>
            <a:normAutofit fontScale="92500" lnSpcReduction="20000"/>
          </a:bodyPr>
          <a:lstStyle/>
          <a:p>
            <a:r>
              <a:rPr lang="fr-FR" dirty="0"/>
              <a:t>Quel algorithme choisir suivant le problème traité ?</a:t>
            </a:r>
          </a:p>
          <a:p>
            <a:r>
              <a:rPr lang="fr-FR" dirty="0"/>
              <a:t>Quels paramètres expérimentaux choisir afin d’obtenir des résultats satisfaisants ?</a:t>
            </a:r>
          </a:p>
          <a:p>
            <a:r>
              <a:rPr lang="fr-FR" dirty="0"/>
              <a:t>Combien faut-il d’observations pour l’apprentissage ?</a:t>
            </a:r>
          </a:p>
          <a:p>
            <a:r>
              <a:rPr lang="fr-FR" dirty="0"/>
              <a:t>Comment et quand ajouter des connaissances a priori dans le modèle ?</a:t>
            </a:r>
          </a:p>
          <a:p>
            <a:r>
              <a:rPr lang="fr-FR" dirty="0"/>
              <a:t>Comment réduire l’apprentissage a une seule tâche et à un seul problème d’optimisation pour des cas complexes ?</a:t>
            </a:r>
          </a:p>
          <a:p>
            <a:r>
              <a:rPr lang="fr-FR" dirty="0"/>
              <a:t>…</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t>30</a:t>
            </a:fld>
            <a:endParaRPr lang="fr-FR"/>
          </a:p>
        </p:txBody>
      </p:sp>
    </p:spTree>
    <p:extLst>
      <p:ext uri="{BB962C8B-B14F-4D97-AF65-F5344CB8AC3E}">
        <p14:creationId xmlns:p14="http://schemas.microsoft.com/office/powerpoint/2010/main" val="4224449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groupes d’algorithmes de machine </a:t>
            </a:r>
            <a:r>
              <a:rPr lang="fr-FR" dirty="0" err="1"/>
              <a:t>learning</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t>Les algorithmes de machine </a:t>
            </a:r>
            <a:r>
              <a:rPr lang="fr-FR" dirty="0" err="1"/>
              <a:t>learning</a:t>
            </a:r>
            <a:r>
              <a:rPr lang="fr-FR" dirty="0"/>
              <a:t> peuvent être rassemblés dans 3 groupes principaux :</a:t>
            </a:r>
          </a:p>
          <a:p>
            <a:pPr lvl="1"/>
            <a:r>
              <a:rPr lang="fr-FR" dirty="0"/>
              <a:t>L’apprentissage supervisé</a:t>
            </a:r>
          </a:p>
          <a:p>
            <a:pPr lvl="2"/>
            <a:r>
              <a:rPr lang="fr-FR" dirty="0"/>
              <a:t>Cible (variable dépendante qualitative ou quantitative)</a:t>
            </a:r>
          </a:p>
          <a:p>
            <a:pPr lvl="2"/>
            <a:r>
              <a:rPr lang="fr-FR" dirty="0"/>
              <a:t>Prédicteurs (variables indépendantes)</a:t>
            </a:r>
          </a:p>
          <a:p>
            <a:pPr lvl="2"/>
            <a:r>
              <a:rPr lang="fr-FR" dirty="0"/>
              <a:t>Régression, arbre de décision, foret aléatoire, </a:t>
            </a:r>
            <a:r>
              <a:rPr lang="fr-FR" dirty="0" err="1"/>
              <a:t>kNN</a:t>
            </a:r>
            <a:r>
              <a:rPr lang="fr-FR" dirty="0"/>
              <a:t>, régression logistique, SVM…</a:t>
            </a:r>
          </a:p>
          <a:p>
            <a:pPr lvl="1"/>
            <a:r>
              <a:rPr lang="fr-FR" dirty="0"/>
              <a:t>L’apprentissage non supervisé</a:t>
            </a:r>
          </a:p>
          <a:p>
            <a:pPr lvl="2"/>
            <a:r>
              <a:rPr lang="fr-FR" dirty="0"/>
              <a:t>Pas de variable dépendante, pas de modélisation</a:t>
            </a:r>
          </a:p>
          <a:p>
            <a:pPr lvl="2"/>
            <a:r>
              <a:rPr lang="fr-FR" dirty="0"/>
              <a:t>Classer des individus dans différents groups ou trouver des associations</a:t>
            </a:r>
          </a:p>
          <a:p>
            <a:pPr lvl="2"/>
            <a:r>
              <a:rPr lang="fr-FR" dirty="0"/>
              <a:t>Apriori </a:t>
            </a:r>
            <a:r>
              <a:rPr lang="fr-FR" dirty="0" err="1"/>
              <a:t>algorithm</a:t>
            </a:r>
            <a:r>
              <a:rPr lang="fr-FR" dirty="0"/>
              <a:t>, K-</a:t>
            </a:r>
            <a:r>
              <a:rPr lang="fr-FR" dirty="0" err="1"/>
              <a:t>means</a:t>
            </a:r>
            <a:r>
              <a:rPr lang="fr-FR" dirty="0"/>
              <a:t>.</a:t>
            </a:r>
          </a:p>
          <a:p>
            <a:pPr lvl="1"/>
            <a:r>
              <a:rPr lang="fr-FR" dirty="0"/>
              <a:t>L’apprentissage par renforcement</a:t>
            </a:r>
          </a:p>
          <a:p>
            <a:pPr lvl="2"/>
            <a:r>
              <a:rPr lang="fr-FR" dirty="0"/>
              <a:t>Apprentissage pour prendre des décisions spécifique afin d’aboutir à un but précis</a:t>
            </a:r>
          </a:p>
          <a:p>
            <a:pPr lvl="2"/>
            <a:r>
              <a:rPr lang="fr-FR" dirty="0"/>
              <a:t>Markov </a:t>
            </a:r>
            <a:r>
              <a:rPr lang="fr-FR" dirty="0" err="1"/>
              <a:t>Decision</a:t>
            </a:r>
            <a:r>
              <a:rPr lang="fr-FR" dirty="0"/>
              <a:t> </a:t>
            </a:r>
            <a:r>
              <a:rPr lang="fr-FR" dirty="0" err="1"/>
              <a:t>Process</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t>31</a:t>
            </a:fld>
            <a:endParaRPr lang="fr-FR" dirty="0"/>
          </a:p>
        </p:txBody>
      </p:sp>
    </p:spTree>
    <p:extLst>
      <p:ext uri="{BB962C8B-B14F-4D97-AF65-F5344CB8AC3E}">
        <p14:creationId xmlns:p14="http://schemas.microsoft.com/office/powerpoint/2010/main" val="14520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AFFE9D-45AF-4F81-ACD1-3BBF0CA2DD5D}"/>
              </a:ext>
            </a:extLst>
          </p:cNvPr>
          <p:cNvSpPr>
            <a:spLocks noGrp="1"/>
          </p:cNvSpPr>
          <p:nvPr>
            <p:ph type="title"/>
          </p:nvPr>
        </p:nvSpPr>
        <p:spPr/>
        <p:txBody>
          <a:bodyPr/>
          <a:lstStyle/>
          <a:p>
            <a:r>
              <a:rPr lang="fr-FR" dirty="0"/>
              <a:t>Apprentissage supervisé</a:t>
            </a:r>
          </a:p>
        </p:txBody>
      </p:sp>
      <p:pic>
        <p:nvPicPr>
          <p:cNvPr id="5" name="Espace réservé du contenu 4">
            <a:extLst>
              <a:ext uri="{FF2B5EF4-FFF2-40B4-BE49-F238E27FC236}">
                <a16:creationId xmlns:a16="http://schemas.microsoft.com/office/drawing/2014/main" id="{9F6ED3DF-43BB-4873-952C-FC077E31A571}"/>
              </a:ext>
            </a:extLst>
          </p:cNvPr>
          <p:cNvPicPr>
            <a:picLocks noGrp="1" noChangeAspect="1"/>
          </p:cNvPicPr>
          <p:nvPr>
            <p:ph idx="1"/>
          </p:nvPr>
        </p:nvPicPr>
        <p:blipFill>
          <a:blip r:embed="rId2"/>
          <a:stretch>
            <a:fillRect/>
          </a:stretch>
        </p:blipFill>
        <p:spPr>
          <a:xfrm>
            <a:off x="2207198" y="2270047"/>
            <a:ext cx="8572941" cy="3041806"/>
          </a:xfrm>
          <a:prstGeom prst="rect">
            <a:avLst/>
          </a:prstGeom>
        </p:spPr>
      </p:pic>
    </p:spTree>
    <p:extLst>
      <p:ext uri="{BB962C8B-B14F-4D97-AF65-F5344CB8AC3E}">
        <p14:creationId xmlns:p14="http://schemas.microsoft.com/office/powerpoint/2010/main" val="260538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47A8E-F228-47A4-B9CD-A047A286D748}"/>
              </a:ext>
            </a:extLst>
          </p:cNvPr>
          <p:cNvSpPr>
            <a:spLocks noGrp="1"/>
          </p:cNvSpPr>
          <p:nvPr>
            <p:ph type="title"/>
          </p:nvPr>
        </p:nvSpPr>
        <p:spPr/>
        <p:txBody>
          <a:bodyPr/>
          <a:lstStyle/>
          <a:p>
            <a:r>
              <a:rPr lang="fr-FR" dirty="0"/>
              <a:t>Apprentissage non supervisé</a:t>
            </a:r>
          </a:p>
        </p:txBody>
      </p:sp>
      <p:pic>
        <p:nvPicPr>
          <p:cNvPr id="2050" name="Picture 2" descr="Qu'est-ce que le Machine Learning ? - Blog Needemand - Création de  logiciels et machine learning à Montpellier">
            <a:extLst>
              <a:ext uri="{FF2B5EF4-FFF2-40B4-BE49-F238E27FC236}">
                <a16:creationId xmlns:a16="http://schemas.microsoft.com/office/drawing/2014/main" id="{BFA1CD94-B7DB-4CE1-AB88-D6ACD1160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4276" y="1549567"/>
            <a:ext cx="10018712" cy="5175682"/>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B0A41C12-2455-4C37-B724-39644907A2B6}"/>
              </a:ext>
            </a:extLst>
          </p:cNvPr>
          <p:cNvSpPr/>
          <p:nvPr/>
        </p:nvSpPr>
        <p:spPr>
          <a:xfrm>
            <a:off x="8605371" y="1618868"/>
            <a:ext cx="2683043" cy="18287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107BDB1C-D4FD-4D77-A5DD-2602FED0611A}"/>
              </a:ext>
            </a:extLst>
          </p:cNvPr>
          <p:cNvSpPr/>
          <p:nvPr/>
        </p:nvSpPr>
        <p:spPr>
          <a:xfrm>
            <a:off x="8605371" y="3516968"/>
            <a:ext cx="2683043" cy="115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9E6224B8-19FD-47E9-9212-FFA5AF8DDE0B}"/>
              </a:ext>
            </a:extLst>
          </p:cNvPr>
          <p:cNvSpPr/>
          <p:nvPr/>
        </p:nvSpPr>
        <p:spPr>
          <a:xfrm>
            <a:off x="8605371" y="5061862"/>
            <a:ext cx="1564997"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37582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1E139-E113-434E-B9C1-8B27438F0163}"/>
              </a:ext>
            </a:extLst>
          </p:cNvPr>
          <p:cNvSpPr>
            <a:spLocks noGrp="1"/>
          </p:cNvSpPr>
          <p:nvPr>
            <p:ph type="title"/>
          </p:nvPr>
        </p:nvSpPr>
        <p:spPr/>
        <p:txBody>
          <a:bodyPr/>
          <a:lstStyle/>
          <a:p>
            <a:r>
              <a:rPr lang="fr-FR" dirty="0"/>
              <a:t>Apprentissage par renforcement</a:t>
            </a:r>
          </a:p>
        </p:txBody>
      </p:sp>
      <p:pic>
        <p:nvPicPr>
          <p:cNvPr id="1026" name="Picture 2" descr="machine-learning - Apprentissage par renforcement | machine-learning  Tutorial">
            <a:extLst>
              <a:ext uri="{FF2B5EF4-FFF2-40B4-BE49-F238E27FC236}">
                <a16:creationId xmlns:a16="http://schemas.microsoft.com/office/drawing/2014/main" id="{4B47244F-9FDC-4113-B25A-B584C6F46A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2393" y="1790700"/>
            <a:ext cx="5602552"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94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63BB3B1-E7EF-4BCD-9CC5-B33FBD083C59}"/>
              </a:ext>
            </a:extLst>
          </p:cNvPr>
          <p:cNvSpPr>
            <a:spLocks noGrp="1"/>
          </p:cNvSpPr>
          <p:nvPr>
            <p:ph type="title"/>
          </p:nvPr>
        </p:nvSpPr>
        <p:spPr>
          <a:xfrm>
            <a:off x="1555431" y="5186680"/>
            <a:ext cx="10018713" cy="1752599"/>
          </a:xfrm>
        </p:spPr>
        <p:txBody>
          <a:bodyPr/>
          <a:lstStyle/>
          <a:p>
            <a:r>
              <a:rPr lang="fr-FR" dirty="0">
                <a:solidFill>
                  <a:schemeClr val="bg1"/>
                </a:solidFill>
              </a:rPr>
              <a:t>Les algorithmes de machine </a:t>
            </a:r>
            <a:r>
              <a:rPr lang="fr-FR" dirty="0" err="1">
                <a:solidFill>
                  <a:schemeClr val="bg1"/>
                </a:solidFill>
              </a:rPr>
              <a:t>learning</a:t>
            </a:r>
            <a:endParaRPr lang="fr-FR" dirty="0">
              <a:solidFill>
                <a:schemeClr val="bg1"/>
              </a:solidFill>
            </a:endParaRPr>
          </a:p>
        </p:txBody>
      </p:sp>
    </p:spTree>
    <p:extLst>
      <p:ext uri="{BB962C8B-B14F-4D97-AF65-F5344CB8AC3E}">
        <p14:creationId xmlns:p14="http://schemas.microsoft.com/office/powerpoint/2010/main" val="4119658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24FE6F13-6924-4A3E-897D-A964C39AFD93}" type="slidenum">
              <a:rPr lang="fr-FR" smtClean="0"/>
              <a:t>36</a:t>
            </a:fld>
            <a:endParaRPr lang="fr-FR"/>
          </a:p>
        </p:txBody>
      </p:sp>
      <p:pic>
        <p:nvPicPr>
          <p:cNvPr id="5" name="Image 4">
            <a:extLst>
              <a:ext uri="{FF2B5EF4-FFF2-40B4-BE49-F238E27FC236}">
                <a16:creationId xmlns:a16="http://schemas.microsoft.com/office/drawing/2014/main" id="{31E5D725-7F74-4097-AE18-6656AA860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540" y="0"/>
            <a:ext cx="10733460" cy="6858000"/>
          </a:xfrm>
          <a:prstGeom prst="rect">
            <a:avLst/>
          </a:prstGeom>
        </p:spPr>
      </p:pic>
    </p:spTree>
    <p:extLst>
      <p:ext uri="{BB962C8B-B14F-4D97-AF65-F5344CB8AC3E}">
        <p14:creationId xmlns:p14="http://schemas.microsoft.com/office/powerpoint/2010/main" val="854208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Regression</a:t>
            </a:r>
          </a:p>
        </p:txBody>
      </p:sp>
      <p:sp>
        <p:nvSpPr>
          <p:cNvPr id="3" name="Espace réservé du contenu 2"/>
          <p:cNvSpPr>
            <a:spLocks noGrp="1"/>
          </p:cNvSpPr>
          <p:nvPr>
            <p:ph idx="1"/>
          </p:nvPr>
        </p:nvSpPr>
        <p:spPr>
          <a:xfrm>
            <a:off x="1484311" y="1790701"/>
            <a:ext cx="6064570" cy="4000500"/>
          </a:xfrm>
        </p:spPr>
        <p:txBody>
          <a:bodyPr>
            <a:normAutofit fontScale="85000" lnSpcReduction="10000"/>
          </a:bodyPr>
          <a:lstStyle/>
          <a:p>
            <a:pPr fontAlgn="base"/>
            <a:r>
              <a:rPr lang="en-US" b="1" dirty="0"/>
              <a:t>Machine learning </a:t>
            </a:r>
            <a:r>
              <a:rPr lang="en-US" b="1" dirty="0" err="1"/>
              <a:t>supervisé</a:t>
            </a:r>
            <a:endParaRPr lang="en-US" b="1" dirty="0"/>
          </a:p>
          <a:p>
            <a:pPr fontAlgn="base"/>
            <a:r>
              <a:rPr lang="en-US" b="1" dirty="0" err="1"/>
              <a:t>Prédiction</a:t>
            </a:r>
            <a:r>
              <a:rPr lang="en-US" b="1" dirty="0"/>
              <a:t> </a:t>
            </a:r>
            <a:r>
              <a:rPr lang="en-US" b="1" dirty="0" err="1"/>
              <a:t>d’une</a:t>
            </a:r>
            <a:r>
              <a:rPr lang="en-US" b="1" dirty="0"/>
              <a:t> variable quantitative à </a:t>
            </a:r>
            <a:r>
              <a:rPr lang="en-US" b="1" dirty="0" err="1"/>
              <a:t>partir</a:t>
            </a:r>
            <a:r>
              <a:rPr lang="en-US" b="1" dirty="0"/>
              <a:t> de </a:t>
            </a:r>
            <a:r>
              <a:rPr lang="en-US" b="1" dirty="0" err="1"/>
              <a:t>prédicteurs</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Ordinary Least Squares Regression (OLSR)</a:t>
            </a:r>
          </a:p>
          <a:p>
            <a:pPr lvl="1" fontAlgn="base"/>
            <a:r>
              <a:rPr lang="en-US" b="1" dirty="0"/>
              <a:t>Stepwise Regression	</a:t>
            </a:r>
          </a:p>
          <a:p>
            <a:pPr lvl="1" fontAlgn="base"/>
            <a:r>
              <a:rPr lang="en-US" dirty="0"/>
              <a:t>Multivariate Adaptive Regression Splines (MARS)</a:t>
            </a:r>
          </a:p>
          <a:p>
            <a:pPr lvl="1" fontAlgn="base"/>
            <a:r>
              <a:rPr lang="en-US" dirty="0"/>
              <a:t>Locally Estimated Scatterplot Smoothing (LOESS)</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37</a:t>
            </a:fld>
            <a:endParaRPr lang="fr-FR"/>
          </a:p>
        </p:txBody>
      </p:sp>
      <p:pic>
        <p:nvPicPr>
          <p:cNvPr id="4" name="Image 3"/>
          <p:cNvPicPr>
            <a:picLocks noChangeAspect="1"/>
          </p:cNvPicPr>
          <p:nvPr/>
        </p:nvPicPr>
        <p:blipFill>
          <a:blip r:embed="rId2"/>
          <a:stretch>
            <a:fillRect/>
          </a:stretch>
        </p:blipFill>
        <p:spPr>
          <a:xfrm>
            <a:off x="7548881" y="1900334"/>
            <a:ext cx="4189535" cy="3781233"/>
          </a:xfrm>
          <a:prstGeom prst="rect">
            <a:avLst/>
          </a:prstGeom>
        </p:spPr>
      </p:pic>
    </p:spTree>
    <p:extLst>
      <p:ext uri="{BB962C8B-B14F-4D97-AF65-F5344CB8AC3E}">
        <p14:creationId xmlns:p14="http://schemas.microsoft.com/office/powerpoint/2010/main" val="291204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Regularization </a:t>
            </a:r>
          </a:p>
        </p:txBody>
      </p:sp>
      <p:sp>
        <p:nvSpPr>
          <p:cNvPr id="3" name="Espace réservé du contenu 2"/>
          <p:cNvSpPr>
            <a:spLocks noGrp="1"/>
          </p:cNvSpPr>
          <p:nvPr>
            <p:ph idx="1"/>
          </p:nvPr>
        </p:nvSpPr>
        <p:spPr>
          <a:xfrm>
            <a:off x="1484311" y="1790701"/>
            <a:ext cx="6206028" cy="4000500"/>
          </a:xfrm>
        </p:spPr>
        <p:txBody>
          <a:bodyPr>
            <a:normAutofit fontScale="92500" lnSpcReduction="10000"/>
          </a:bodyPr>
          <a:lstStyle/>
          <a:p>
            <a:pPr fontAlgn="base"/>
            <a:r>
              <a:rPr lang="en-US" b="1" dirty="0"/>
              <a:t>Machine learning </a:t>
            </a:r>
            <a:r>
              <a:rPr lang="en-US" b="1" dirty="0" err="1"/>
              <a:t>supervisé</a:t>
            </a:r>
            <a:endParaRPr lang="en-US" b="1" dirty="0"/>
          </a:p>
          <a:p>
            <a:pPr fontAlgn="base"/>
            <a:r>
              <a:rPr lang="en-US" b="1" dirty="0" err="1"/>
              <a:t>Méthodes</a:t>
            </a:r>
            <a:r>
              <a:rPr lang="en-US" b="1" dirty="0"/>
              <a:t> </a:t>
            </a:r>
            <a:r>
              <a:rPr lang="en-US" b="1" dirty="0" err="1"/>
              <a:t>permettant</a:t>
            </a:r>
            <a:r>
              <a:rPr lang="en-US" b="1" dirty="0"/>
              <a:t> de </a:t>
            </a:r>
            <a:r>
              <a:rPr lang="en-US" b="1" dirty="0" err="1"/>
              <a:t>réduire</a:t>
            </a:r>
            <a:r>
              <a:rPr lang="en-US" b="1" dirty="0"/>
              <a:t> le sur-</a:t>
            </a:r>
            <a:r>
              <a:rPr lang="en-US" b="1" dirty="0" err="1"/>
              <a:t>apprentissage</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Ridge Regression</a:t>
            </a:r>
          </a:p>
          <a:p>
            <a:pPr lvl="1" fontAlgn="base"/>
            <a:r>
              <a:rPr lang="en-US" b="1" dirty="0"/>
              <a:t>Least Absolute Shrinkage and Selection Operator (LASSO)</a:t>
            </a:r>
          </a:p>
          <a:p>
            <a:pPr lvl="1" fontAlgn="base"/>
            <a:r>
              <a:rPr lang="en-US" dirty="0"/>
              <a:t>Elastic Net</a:t>
            </a:r>
          </a:p>
          <a:p>
            <a:pPr lvl="1" fontAlgn="base"/>
            <a:r>
              <a:rPr lang="en-US" dirty="0"/>
              <a:t>Least-Angle Regression (LARS)</a:t>
            </a:r>
          </a:p>
          <a:p>
            <a:endParaRPr lang="en-US" dirty="0"/>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38</a:t>
            </a:fld>
            <a:endParaRPr lang="fr-FR"/>
          </a:p>
        </p:txBody>
      </p:sp>
      <p:pic>
        <p:nvPicPr>
          <p:cNvPr id="4" name="Image 3"/>
          <p:cNvPicPr>
            <a:picLocks noChangeAspect="1"/>
          </p:cNvPicPr>
          <p:nvPr/>
        </p:nvPicPr>
        <p:blipFill>
          <a:blip r:embed="rId2"/>
          <a:stretch>
            <a:fillRect/>
          </a:stretch>
        </p:blipFill>
        <p:spPr>
          <a:xfrm>
            <a:off x="7690338" y="1650755"/>
            <a:ext cx="4311161" cy="3427373"/>
          </a:xfrm>
          <a:prstGeom prst="rect">
            <a:avLst/>
          </a:prstGeom>
        </p:spPr>
      </p:pic>
    </p:spTree>
    <p:extLst>
      <p:ext uri="{BB962C8B-B14F-4D97-AF65-F5344CB8AC3E}">
        <p14:creationId xmlns:p14="http://schemas.microsoft.com/office/powerpoint/2010/main" val="1534801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 Instance-based </a:t>
            </a:r>
          </a:p>
        </p:txBody>
      </p:sp>
      <p:sp>
        <p:nvSpPr>
          <p:cNvPr id="3" name="Espace réservé du contenu 2"/>
          <p:cNvSpPr>
            <a:spLocks noGrp="1"/>
          </p:cNvSpPr>
          <p:nvPr>
            <p:ph idx="1"/>
          </p:nvPr>
        </p:nvSpPr>
        <p:spPr>
          <a:xfrm>
            <a:off x="1484311" y="1790701"/>
            <a:ext cx="6257610" cy="4000500"/>
          </a:xfrm>
        </p:spPr>
        <p:txBody>
          <a:bodyPr>
            <a:normAutofit fontScale="92500"/>
          </a:bodyPr>
          <a:lstStyle/>
          <a:p>
            <a:pPr fontAlgn="base"/>
            <a:r>
              <a:rPr lang="en-US" b="1" dirty="0"/>
              <a:t>Machine learning </a:t>
            </a:r>
            <a:r>
              <a:rPr lang="en-US" b="1" dirty="0" err="1"/>
              <a:t>supervisé</a:t>
            </a:r>
            <a:endParaRPr lang="en-US" b="1" dirty="0"/>
          </a:p>
          <a:p>
            <a:pPr fontAlgn="base"/>
            <a:r>
              <a:rPr lang="en-US" b="1" dirty="0" err="1"/>
              <a:t>Prédiction</a:t>
            </a:r>
            <a:r>
              <a:rPr lang="en-US" b="1" dirty="0"/>
              <a:t> </a:t>
            </a:r>
            <a:r>
              <a:rPr lang="en-US" b="1" dirty="0" err="1"/>
              <a:t>d’une</a:t>
            </a:r>
            <a:r>
              <a:rPr lang="en-US" b="1" dirty="0"/>
              <a:t> variables </a:t>
            </a:r>
            <a:r>
              <a:rPr lang="en-US" b="1" dirty="0" err="1"/>
              <a:t>en</a:t>
            </a:r>
            <a:r>
              <a:rPr lang="en-US" b="1" dirty="0"/>
              <a:t> </a:t>
            </a:r>
            <a:r>
              <a:rPr lang="en-US" b="1" dirty="0" err="1"/>
              <a:t>étudiant</a:t>
            </a:r>
            <a:r>
              <a:rPr lang="en-US" b="1" dirty="0"/>
              <a:t> les observations les plus </a:t>
            </a:r>
            <a:r>
              <a:rPr lang="en-US" b="1" dirty="0" err="1"/>
              <a:t>proches</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k-Nearest </a:t>
            </a:r>
            <a:r>
              <a:rPr lang="en-US" b="1" dirty="0" err="1"/>
              <a:t>Neighbour</a:t>
            </a:r>
            <a:r>
              <a:rPr lang="en-US" b="1" dirty="0"/>
              <a:t> (</a:t>
            </a:r>
            <a:r>
              <a:rPr lang="en-US" b="1" dirty="0" err="1"/>
              <a:t>kNN</a:t>
            </a:r>
            <a:r>
              <a:rPr lang="en-US" b="1" dirty="0"/>
              <a:t>)</a:t>
            </a:r>
          </a:p>
          <a:p>
            <a:pPr lvl="1" fontAlgn="base"/>
            <a:r>
              <a:rPr lang="en-US" dirty="0"/>
              <a:t>Learning Vector Quantization (LVQ)</a:t>
            </a:r>
          </a:p>
          <a:p>
            <a:pPr lvl="1" fontAlgn="base"/>
            <a:r>
              <a:rPr lang="en-US" dirty="0"/>
              <a:t>Self-Organizing Map (SOM)</a:t>
            </a:r>
          </a:p>
          <a:p>
            <a:pPr lvl="1" fontAlgn="base"/>
            <a:r>
              <a:rPr lang="en-US" dirty="0"/>
              <a:t>Locally Weighted Learning (LWL)</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39</a:t>
            </a:fld>
            <a:endParaRPr lang="fr-FR"/>
          </a:p>
        </p:txBody>
      </p:sp>
      <p:pic>
        <p:nvPicPr>
          <p:cNvPr id="4" name="Image 3"/>
          <p:cNvPicPr>
            <a:picLocks noChangeAspect="1"/>
          </p:cNvPicPr>
          <p:nvPr/>
        </p:nvPicPr>
        <p:blipFill>
          <a:blip r:embed="rId2"/>
          <a:stretch>
            <a:fillRect/>
          </a:stretch>
        </p:blipFill>
        <p:spPr>
          <a:xfrm>
            <a:off x="7661633" y="1600201"/>
            <a:ext cx="4442249" cy="3327399"/>
          </a:xfrm>
          <a:prstGeom prst="rect">
            <a:avLst/>
          </a:prstGeom>
        </p:spPr>
      </p:pic>
    </p:spTree>
    <p:extLst>
      <p:ext uri="{BB962C8B-B14F-4D97-AF65-F5344CB8AC3E}">
        <p14:creationId xmlns:p14="http://schemas.microsoft.com/office/powerpoint/2010/main" val="77492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062603-0654-4134-8ED7-43DEECE0FCFF}"/>
              </a:ext>
            </a:extLst>
          </p:cNvPr>
          <p:cNvSpPr>
            <a:spLocks noGrp="1"/>
          </p:cNvSpPr>
          <p:nvPr>
            <p:ph type="title"/>
          </p:nvPr>
        </p:nvSpPr>
        <p:spPr/>
        <p:txBody>
          <a:bodyPr/>
          <a:lstStyle/>
          <a:p>
            <a:r>
              <a:rPr lang="fr-FR" dirty="0"/>
              <a:t>Le machine </a:t>
            </a:r>
            <a:r>
              <a:rPr lang="fr-FR" dirty="0" err="1"/>
              <a:t>learning</a:t>
            </a:r>
            <a:endParaRPr lang="fr-FR" dirty="0"/>
          </a:p>
        </p:txBody>
      </p:sp>
      <p:sp>
        <p:nvSpPr>
          <p:cNvPr id="3" name="Espace réservé du contenu 2">
            <a:extLst>
              <a:ext uri="{FF2B5EF4-FFF2-40B4-BE49-F238E27FC236}">
                <a16:creationId xmlns:a16="http://schemas.microsoft.com/office/drawing/2014/main" id="{214EA520-33F2-4EB6-AB04-8B38DAA89976}"/>
              </a:ext>
            </a:extLst>
          </p:cNvPr>
          <p:cNvSpPr>
            <a:spLocks noGrp="1"/>
          </p:cNvSpPr>
          <p:nvPr>
            <p:ph idx="1"/>
          </p:nvPr>
        </p:nvSpPr>
        <p:spPr>
          <a:xfrm>
            <a:off x="1484310" y="1485900"/>
            <a:ext cx="10018713" cy="1666875"/>
          </a:xfrm>
        </p:spPr>
        <p:txBody>
          <a:bodyPr>
            <a:normAutofit fontScale="77500" lnSpcReduction="20000"/>
          </a:bodyPr>
          <a:lstStyle/>
          <a:p>
            <a:endParaRPr lang="fr-FR" dirty="0"/>
          </a:p>
          <a:p>
            <a:r>
              <a:rPr lang="fr-FR" b="1" i="1" dirty="0"/>
              <a:t>Machine Learning </a:t>
            </a:r>
            <a:r>
              <a:rPr lang="fr-FR" dirty="0"/>
              <a:t>: Techniques de calcul permettant </a:t>
            </a:r>
            <a:r>
              <a:rPr lang="fr-FR" b="1" dirty="0"/>
              <a:t>aux ordinateurs d’apprendre à exécuter des tâches </a:t>
            </a:r>
            <a:r>
              <a:rPr lang="fr-FR" dirty="0"/>
              <a:t>en </a:t>
            </a:r>
            <a:r>
              <a:rPr lang="fr-FR" i="1" dirty="0"/>
              <a:t>s’inspirant </a:t>
            </a:r>
            <a:r>
              <a:rPr lang="fr-FR" dirty="0"/>
              <a:t>de patterns perçus sur des données, avec peu d’intervention humaine. Les tâches se résument souvent à de la prédiction.</a:t>
            </a:r>
          </a:p>
        </p:txBody>
      </p:sp>
      <p:pic>
        <p:nvPicPr>
          <p:cNvPr id="4" name="Image 3">
            <a:extLst>
              <a:ext uri="{FF2B5EF4-FFF2-40B4-BE49-F238E27FC236}">
                <a16:creationId xmlns:a16="http://schemas.microsoft.com/office/drawing/2014/main" id="{E6B5393A-0E52-4D8A-9D92-89C02EFC80E4}"/>
              </a:ext>
            </a:extLst>
          </p:cNvPr>
          <p:cNvPicPr>
            <a:picLocks noChangeAspect="1"/>
          </p:cNvPicPr>
          <p:nvPr/>
        </p:nvPicPr>
        <p:blipFill>
          <a:blip r:embed="rId2"/>
          <a:stretch>
            <a:fillRect/>
          </a:stretch>
        </p:blipFill>
        <p:spPr>
          <a:xfrm>
            <a:off x="2752504" y="3429000"/>
            <a:ext cx="8572941" cy="3041806"/>
          </a:xfrm>
          <a:prstGeom prst="rect">
            <a:avLst/>
          </a:prstGeom>
        </p:spPr>
      </p:pic>
    </p:spTree>
    <p:extLst>
      <p:ext uri="{BB962C8B-B14F-4D97-AF65-F5344CB8AC3E}">
        <p14:creationId xmlns:p14="http://schemas.microsoft.com/office/powerpoint/2010/main" val="310540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err="1"/>
              <a:t>Arbre</a:t>
            </a:r>
            <a:r>
              <a:rPr lang="en-US" dirty="0"/>
              <a:t> de </a:t>
            </a:r>
            <a:r>
              <a:rPr lang="en-US" dirty="0" err="1"/>
              <a:t>décision</a:t>
            </a:r>
            <a:endParaRPr lang="en-US" dirty="0"/>
          </a:p>
        </p:txBody>
      </p:sp>
      <p:sp>
        <p:nvSpPr>
          <p:cNvPr id="3" name="Espace réservé du contenu 2"/>
          <p:cNvSpPr>
            <a:spLocks noGrp="1"/>
          </p:cNvSpPr>
          <p:nvPr>
            <p:ph idx="1"/>
          </p:nvPr>
        </p:nvSpPr>
        <p:spPr>
          <a:xfrm>
            <a:off x="1484311" y="1790701"/>
            <a:ext cx="6562410" cy="4000500"/>
          </a:xfrm>
        </p:spPr>
        <p:txBody>
          <a:bodyPr>
            <a:normAutofit fontScale="85000" lnSpcReduction="10000"/>
          </a:bodyPr>
          <a:lstStyle/>
          <a:p>
            <a:pPr fontAlgn="base"/>
            <a:r>
              <a:rPr lang="en-US" b="1" dirty="0"/>
              <a:t>Machine learning </a:t>
            </a:r>
            <a:r>
              <a:rPr lang="en-US" b="1" dirty="0" err="1"/>
              <a:t>supervisé</a:t>
            </a:r>
            <a:endParaRPr lang="en-US" b="1" dirty="0"/>
          </a:p>
          <a:p>
            <a:pPr fontAlgn="base"/>
            <a:r>
              <a:rPr lang="en-US" b="1" dirty="0" err="1"/>
              <a:t>Prédiction</a:t>
            </a:r>
            <a:r>
              <a:rPr lang="en-US" b="1" dirty="0"/>
              <a:t> </a:t>
            </a:r>
            <a:r>
              <a:rPr lang="en-US" b="1" dirty="0" err="1"/>
              <a:t>d’une</a:t>
            </a:r>
            <a:r>
              <a:rPr lang="en-US" b="1" dirty="0"/>
              <a:t> variable </a:t>
            </a:r>
            <a:r>
              <a:rPr lang="en-US" b="1" dirty="0" err="1"/>
              <a:t>en</a:t>
            </a:r>
            <a:r>
              <a:rPr lang="en-US" b="1" dirty="0"/>
              <a:t> </a:t>
            </a:r>
            <a:r>
              <a:rPr lang="en-US" b="1" dirty="0" err="1"/>
              <a:t>construisant</a:t>
            </a:r>
            <a:r>
              <a:rPr lang="en-US" b="1" dirty="0"/>
              <a:t> un </a:t>
            </a:r>
            <a:r>
              <a:rPr lang="en-US" b="1" dirty="0" err="1"/>
              <a:t>arbre</a:t>
            </a:r>
            <a:r>
              <a:rPr lang="en-US" b="1" dirty="0"/>
              <a:t> de decision. </a:t>
            </a:r>
            <a:r>
              <a:rPr lang="en-US" b="1" dirty="0" err="1"/>
              <a:t>Chaque</a:t>
            </a:r>
            <a:r>
              <a:rPr lang="en-US" b="1" dirty="0"/>
              <a:t> </a:t>
            </a:r>
            <a:r>
              <a:rPr lang="en-US" b="1" dirty="0" err="1"/>
              <a:t>branche</a:t>
            </a:r>
            <a:r>
              <a:rPr lang="en-US" b="1" dirty="0"/>
              <a:t> </a:t>
            </a:r>
            <a:r>
              <a:rPr lang="en-US" b="1" dirty="0" err="1"/>
              <a:t>permet</a:t>
            </a:r>
            <a:r>
              <a:rPr lang="en-US" b="1" dirty="0"/>
              <a:t> de </a:t>
            </a:r>
            <a:r>
              <a:rPr lang="en-US" b="1" dirty="0" err="1"/>
              <a:t>mieux</a:t>
            </a:r>
            <a:r>
              <a:rPr lang="en-US" b="1" dirty="0"/>
              <a:t> </a:t>
            </a:r>
            <a:r>
              <a:rPr lang="en-US" b="1" dirty="0" err="1"/>
              <a:t>discriminé</a:t>
            </a:r>
            <a:r>
              <a:rPr lang="en-US" b="1" dirty="0"/>
              <a:t> la variable </a:t>
            </a:r>
            <a:r>
              <a:rPr lang="en-US" b="1" dirty="0" err="1"/>
              <a:t>cible</a:t>
            </a:r>
            <a:endParaRPr lang="en-US" b="1" dirty="0"/>
          </a:p>
          <a:p>
            <a:pPr fontAlgn="base"/>
            <a:r>
              <a:rPr lang="en-US" b="1" dirty="0" err="1"/>
              <a:t>Quelques</a:t>
            </a:r>
            <a:r>
              <a:rPr lang="en-US" b="1" dirty="0"/>
              <a:t> </a:t>
            </a:r>
            <a:r>
              <a:rPr lang="en-US" b="1" dirty="0" err="1"/>
              <a:t>méthodes</a:t>
            </a:r>
            <a:r>
              <a:rPr lang="en-US" b="1" dirty="0"/>
              <a:t> :</a:t>
            </a:r>
          </a:p>
          <a:p>
            <a:pPr lvl="1" fontAlgn="base"/>
            <a:r>
              <a:rPr lang="en-US" dirty="0"/>
              <a:t>Classification and Regression Tree (CART)</a:t>
            </a:r>
          </a:p>
          <a:p>
            <a:pPr lvl="1" fontAlgn="base"/>
            <a:r>
              <a:rPr lang="en-US" dirty="0"/>
              <a:t>Iterative </a:t>
            </a:r>
            <a:r>
              <a:rPr lang="en-US" dirty="0" err="1"/>
              <a:t>Dichotomiser</a:t>
            </a:r>
            <a:r>
              <a:rPr lang="en-US" dirty="0"/>
              <a:t> 3 (ID3)</a:t>
            </a:r>
          </a:p>
          <a:p>
            <a:pPr lvl="1" fontAlgn="base"/>
            <a:r>
              <a:rPr lang="en-US" b="1" dirty="0"/>
              <a:t>C4.5 and C5.0 </a:t>
            </a:r>
          </a:p>
          <a:p>
            <a:pPr lvl="1" fontAlgn="base"/>
            <a:r>
              <a:rPr lang="en-US" b="1" dirty="0"/>
              <a:t>Chi-squared Automatic Interaction Detection (CHAID)</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40</a:t>
            </a:fld>
            <a:endParaRPr lang="fr-FR"/>
          </a:p>
        </p:txBody>
      </p:sp>
      <p:pic>
        <p:nvPicPr>
          <p:cNvPr id="4" name="Image 3"/>
          <p:cNvPicPr>
            <a:picLocks noChangeAspect="1"/>
          </p:cNvPicPr>
          <p:nvPr/>
        </p:nvPicPr>
        <p:blipFill>
          <a:blip r:embed="rId2"/>
          <a:stretch>
            <a:fillRect/>
          </a:stretch>
        </p:blipFill>
        <p:spPr>
          <a:xfrm>
            <a:off x="7558116" y="1805941"/>
            <a:ext cx="4471324" cy="3440824"/>
          </a:xfrm>
          <a:prstGeom prst="rect">
            <a:avLst/>
          </a:prstGeom>
        </p:spPr>
      </p:pic>
      <p:sp>
        <p:nvSpPr>
          <p:cNvPr id="7" name="ZoneTexte 6">
            <a:extLst>
              <a:ext uri="{FF2B5EF4-FFF2-40B4-BE49-F238E27FC236}">
                <a16:creationId xmlns:a16="http://schemas.microsoft.com/office/drawing/2014/main" id="{FBC2A2AC-88C5-410D-9F67-4C102906F0BE}"/>
              </a:ext>
            </a:extLst>
          </p:cNvPr>
          <p:cNvSpPr txBox="1"/>
          <p:nvPr/>
        </p:nvSpPr>
        <p:spPr>
          <a:xfrm>
            <a:off x="2487386" y="5916718"/>
            <a:ext cx="7804279" cy="369332"/>
          </a:xfrm>
          <a:prstGeom prst="rect">
            <a:avLst/>
          </a:prstGeom>
          <a:noFill/>
        </p:spPr>
        <p:txBody>
          <a:bodyPr wrap="square">
            <a:spAutoFit/>
          </a:bodyPr>
          <a:lstStyle/>
          <a:p>
            <a:r>
              <a:rPr lang="fr-FR" dirty="0">
                <a:hlinkClick r:id="rId3"/>
              </a:rPr>
              <a:t>http://www.r2d3.us/lapprentissage-automatique-en-images-chapitre-1/</a:t>
            </a:r>
            <a:r>
              <a:rPr lang="fr-FR" dirty="0"/>
              <a:t> </a:t>
            </a:r>
          </a:p>
        </p:txBody>
      </p:sp>
    </p:spTree>
    <p:extLst>
      <p:ext uri="{BB962C8B-B14F-4D97-AF65-F5344CB8AC3E}">
        <p14:creationId xmlns:p14="http://schemas.microsoft.com/office/powerpoint/2010/main" val="3028180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Bayesian</a:t>
            </a:r>
          </a:p>
        </p:txBody>
      </p:sp>
      <p:sp>
        <p:nvSpPr>
          <p:cNvPr id="3" name="Espace réservé du contenu 2"/>
          <p:cNvSpPr>
            <a:spLocks noGrp="1"/>
          </p:cNvSpPr>
          <p:nvPr>
            <p:ph idx="1"/>
          </p:nvPr>
        </p:nvSpPr>
        <p:spPr>
          <a:xfrm>
            <a:off x="1484311" y="1790701"/>
            <a:ext cx="6399850" cy="4000500"/>
          </a:xfrm>
        </p:spPr>
        <p:txBody>
          <a:bodyPr>
            <a:normAutofit fontScale="77500" lnSpcReduction="20000"/>
          </a:bodyPr>
          <a:lstStyle/>
          <a:p>
            <a:pPr fontAlgn="base"/>
            <a:r>
              <a:rPr lang="en-US" b="1" dirty="0"/>
              <a:t>Machine learning </a:t>
            </a:r>
            <a:r>
              <a:rPr lang="en-US" b="1" dirty="0" err="1"/>
              <a:t>supervisé</a:t>
            </a:r>
            <a:r>
              <a:rPr lang="en-US" b="1" dirty="0"/>
              <a:t> </a:t>
            </a:r>
            <a:r>
              <a:rPr lang="en-US" b="1" dirty="0" err="1"/>
              <a:t>ou</a:t>
            </a:r>
            <a:r>
              <a:rPr lang="en-US" b="1" dirty="0"/>
              <a:t> non </a:t>
            </a:r>
            <a:r>
              <a:rPr lang="en-US" b="1" dirty="0" err="1"/>
              <a:t>supervisé</a:t>
            </a:r>
            <a:endParaRPr lang="en-US" b="1" dirty="0"/>
          </a:p>
          <a:p>
            <a:pPr fontAlgn="base"/>
            <a:r>
              <a:rPr lang="en-US" b="1" dirty="0" err="1"/>
              <a:t>Utilisation</a:t>
            </a:r>
            <a:r>
              <a:rPr lang="en-US" b="1" dirty="0"/>
              <a:t> de la </a:t>
            </a:r>
            <a:r>
              <a:rPr lang="en-US" b="1" dirty="0" err="1"/>
              <a:t>théorie</a:t>
            </a:r>
            <a:r>
              <a:rPr lang="en-US" b="1" dirty="0"/>
              <a:t> de Bayes pour </a:t>
            </a:r>
            <a:r>
              <a:rPr lang="en-US" b="1" dirty="0" err="1"/>
              <a:t>construire</a:t>
            </a:r>
            <a:r>
              <a:rPr lang="en-US" b="1" dirty="0"/>
              <a:t> des </a:t>
            </a:r>
            <a:r>
              <a:rPr lang="en-US" b="1" dirty="0" err="1"/>
              <a:t>modèles</a:t>
            </a:r>
            <a:r>
              <a:rPr lang="en-US" b="1" dirty="0"/>
              <a:t> (</a:t>
            </a:r>
            <a:r>
              <a:rPr lang="en-US" b="1" dirty="0" err="1"/>
              <a:t>utilisation</a:t>
            </a:r>
            <a:r>
              <a:rPr lang="en-US" b="1" dirty="0"/>
              <a:t> de simulations)</a:t>
            </a:r>
          </a:p>
          <a:p>
            <a:pPr fontAlgn="base"/>
            <a:r>
              <a:rPr lang="en-US" b="1" dirty="0" err="1"/>
              <a:t>Quelques</a:t>
            </a:r>
            <a:r>
              <a:rPr lang="en-US" b="1" dirty="0"/>
              <a:t> </a:t>
            </a:r>
            <a:r>
              <a:rPr lang="en-US" b="1" dirty="0" err="1"/>
              <a:t>méthodes</a:t>
            </a:r>
            <a:r>
              <a:rPr lang="en-US" b="1" dirty="0"/>
              <a:t> :</a:t>
            </a:r>
          </a:p>
          <a:p>
            <a:pPr lvl="1" fontAlgn="base"/>
            <a:r>
              <a:rPr lang="en-US" b="1" dirty="0"/>
              <a:t>Naive Bayes</a:t>
            </a:r>
          </a:p>
          <a:p>
            <a:pPr lvl="1" fontAlgn="base"/>
            <a:r>
              <a:rPr lang="en-US" dirty="0"/>
              <a:t>Gaussian Naive Bayes	</a:t>
            </a:r>
          </a:p>
          <a:p>
            <a:pPr lvl="1" fontAlgn="base"/>
            <a:r>
              <a:rPr lang="en-US" dirty="0"/>
              <a:t>Multinomial Naive Bayes</a:t>
            </a:r>
          </a:p>
          <a:p>
            <a:pPr lvl="1" fontAlgn="base"/>
            <a:r>
              <a:rPr lang="en-US" dirty="0"/>
              <a:t>Bayesian Belief Network (BBN)</a:t>
            </a:r>
          </a:p>
          <a:p>
            <a:pPr lvl="1" fontAlgn="base"/>
            <a:r>
              <a:rPr lang="en-US" dirty="0"/>
              <a:t>Bayesian Network (BN)</a:t>
            </a:r>
          </a:p>
          <a:p>
            <a:endParaRPr lang="en-US" dirty="0"/>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41</a:t>
            </a:fld>
            <a:endParaRPr lang="fr-FR"/>
          </a:p>
        </p:txBody>
      </p:sp>
      <p:pic>
        <p:nvPicPr>
          <p:cNvPr id="4" name="Image 3"/>
          <p:cNvPicPr>
            <a:picLocks noChangeAspect="1"/>
          </p:cNvPicPr>
          <p:nvPr/>
        </p:nvPicPr>
        <p:blipFill>
          <a:blip r:embed="rId2"/>
          <a:stretch>
            <a:fillRect/>
          </a:stretch>
        </p:blipFill>
        <p:spPr>
          <a:xfrm>
            <a:off x="7971692" y="1686657"/>
            <a:ext cx="2482362" cy="2668539"/>
          </a:xfrm>
          <a:prstGeom prst="rect">
            <a:avLst/>
          </a:prstGeom>
        </p:spPr>
      </p:pic>
    </p:spTree>
    <p:extLst>
      <p:ext uri="{BB962C8B-B14F-4D97-AF65-F5344CB8AC3E}">
        <p14:creationId xmlns:p14="http://schemas.microsoft.com/office/powerpoint/2010/main" val="2363858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Clustering </a:t>
            </a:r>
          </a:p>
        </p:txBody>
      </p:sp>
      <p:sp>
        <p:nvSpPr>
          <p:cNvPr id="3" name="Espace réservé du contenu 2"/>
          <p:cNvSpPr>
            <a:spLocks noGrp="1"/>
          </p:cNvSpPr>
          <p:nvPr>
            <p:ph idx="1"/>
          </p:nvPr>
        </p:nvSpPr>
        <p:spPr>
          <a:xfrm>
            <a:off x="1484310" y="1790701"/>
            <a:ext cx="6213445" cy="4000500"/>
          </a:xfrm>
        </p:spPr>
        <p:txBody>
          <a:bodyPr>
            <a:normAutofit lnSpcReduction="10000"/>
          </a:bodyPr>
          <a:lstStyle/>
          <a:p>
            <a:pPr fontAlgn="base"/>
            <a:r>
              <a:rPr lang="en-US" b="1" dirty="0"/>
              <a:t>Machine learning non </a:t>
            </a:r>
            <a:r>
              <a:rPr lang="en-US" b="1" dirty="0" err="1"/>
              <a:t>supervisé</a:t>
            </a:r>
            <a:endParaRPr lang="en-US" b="1" dirty="0"/>
          </a:p>
          <a:p>
            <a:pPr fontAlgn="base"/>
            <a:r>
              <a:rPr lang="en-US" b="1" dirty="0"/>
              <a:t>Obtention de </a:t>
            </a:r>
            <a:r>
              <a:rPr lang="en-US" b="1" dirty="0" err="1"/>
              <a:t>groupes</a:t>
            </a:r>
            <a:r>
              <a:rPr lang="en-US" b="1" dirty="0"/>
              <a:t> </a:t>
            </a:r>
            <a:r>
              <a:rPr lang="en-US" b="1" dirty="0" err="1"/>
              <a:t>d’observations</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k-Means</a:t>
            </a:r>
          </a:p>
          <a:p>
            <a:pPr lvl="1" fontAlgn="base"/>
            <a:r>
              <a:rPr lang="en-US" dirty="0"/>
              <a:t>k-Medians</a:t>
            </a:r>
          </a:p>
          <a:p>
            <a:pPr lvl="1" fontAlgn="base"/>
            <a:r>
              <a:rPr lang="en-US" dirty="0"/>
              <a:t>Expectation </a:t>
            </a:r>
            <a:r>
              <a:rPr lang="en-US" dirty="0" err="1"/>
              <a:t>Maximisation</a:t>
            </a:r>
            <a:r>
              <a:rPr lang="en-US" dirty="0"/>
              <a:t> (EM)</a:t>
            </a:r>
          </a:p>
          <a:p>
            <a:pPr lvl="1" fontAlgn="base"/>
            <a:r>
              <a:rPr lang="en-US" b="1" dirty="0"/>
              <a:t>Hierarchical Clustering</a:t>
            </a:r>
          </a:p>
          <a:p>
            <a:endParaRPr lang="en-US" dirty="0"/>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42</a:t>
            </a:fld>
            <a:endParaRPr lang="fr-FR"/>
          </a:p>
        </p:txBody>
      </p:sp>
      <p:pic>
        <p:nvPicPr>
          <p:cNvPr id="4" name="Image 3"/>
          <p:cNvPicPr>
            <a:picLocks noChangeAspect="1"/>
          </p:cNvPicPr>
          <p:nvPr/>
        </p:nvPicPr>
        <p:blipFill>
          <a:blip r:embed="rId2"/>
          <a:stretch>
            <a:fillRect/>
          </a:stretch>
        </p:blipFill>
        <p:spPr>
          <a:xfrm>
            <a:off x="7858611" y="2171991"/>
            <a:ext cx="3644412" cy="2719292"/>
          </a:xfrm>
          <a:prstGeom prst="rect">
            <a:avLst/>
          </a:prstGeom>
        </p:spPr>
      </p:pic>
    </p:spTree>
    <p:extLst>
      <p:ext uri="{BB962C8B-B14F-4D97-AF65-F5344CB8AC3E}">
        <p14:creationId xmlns:p14="http://schemas.microsoft.com/office/powerpoint/2010/main" val="1064134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Artificial Neural Network</a:t>
            </a:r>
          </a:p>
        </p:txBody>
      </p:sp>
      <p:sp>
        <p:nvSpPr>
          <p:cNvPr id="3" name="Espace réservé du contenu 2"/>
          <p:cNvSpPr>
            <a:spLocks noGrp="1"/>
          </p:cNvSpPr>
          <p:nvPr>
            <p:ph idx="1"/>
          </p:nvPr>
        </p:nvSpPr>
        <p:spPr>
          <a:xfrm>
            <a:off x="1484311" y="1790701"/>
            <a:ext cx="4845370" cy="4000500"/>
          </a:xfrm>
        </p:spPr>
        <p:txBody>
          <a:bodyPr>
            <a:normAutofit fontScale="92500" lnSpcReduction="10000"/>
          </a:bodyPr>
          <a:lstStyle/>
          <a:p>
            <a:pPr fontAlgn="base"/>
            <a:r>
              <a:rPr lang="en-US" b="1" dirty="0"/>
              <a:t>Machine learning </a:t>
            </a:r>
            <a:r>
              <a:rPr lang="en-US" b="1" dirty="0" err="1"/>
              <a:t>supervisé</a:t>
            </a:r>
            <a:endParaRPr lang="en-US" b="1" dirty="0"/>
          </a:p>
          <a:p>
            <a:pPr fontAlgn="base"/>
            <a:r>
              <a:rPr lang="en-US" b="1" dirty="0" err="1"/>
              <a:t>Prédiction</a:t>
            </a:r>
            <a:r>
              <a:rPr lang="en-US" b="1" dirty="0"/>
              <a:t> </a:t>
            </a:r>
            <a:r>
              <a:rPr lang="en-US" b="1" dirty="0" err="1"/>
              <a:t>d’une</a:t>
            </a:r>
            <a:r>
              <a:rPr lang="en-US" b="1" dirty="0"/>
              <a:t> variables </a:t>
            </a:r>
            <a:r>
              <a:rPr lang="en-US" b="1" dirty="0" err="1"/>
              <a:t>en</a:t>
            </a:r>
            <a:r>
              <a:rPr lang="en-US" b="1" dirty="0"/>
              <a:t> </a:t>
            </a:r>
            <a:r>
              <a:rPr lang="en-US" b="1" dirty="0" err="1"/>
              <a:t>utilisant</a:t>
            </a:r>
            <a:r>
              <a:rPr lang="en-US" b="1" dirty="0"/>
              <a:t> des </a:t>
            </a:r>
            <a:r>
              <a:rPr lang="en-US" b="1" dirty="0" err="1"/>
              <a:t>modèles</a:t>
            </a:r>
            <a:r>
              <a:rPr lang="en-US" b="1" dirty="0"/>
              <a:t> de reseaux de </a:t>
            </a:r>
            <a:r>
              <a:rPr lang="en-US" b="1" dirty="0" err="1"/>
              <a:t>neurones</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Perceptron</a:t>
            </a:r>
          </a:p>
          <a:p>
            <a:pPr lvl="1" fontAlgn="base"/>
            <a:r>
              <a:rPr lang="en-US" b="1" dirty="0"/>
              <a:t>Back-Propagation</a:t>
            </a:r>
          </a:p>
          <a:p>
            <a:pPr lvl="1" fontAlgn="base"/>
            <a:r>
              <a:rPr lang="en-US" dirty="0"/>
              <a:t>Radial Basis Function Network (RBFN)</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43</a:t>
            </a:fld>
            <a:endParaRPr lang="fr-FR"/>
          </a:p>
        </p:txBody>
      </p:sp>
      <p:pic>
        <p:nvPicPr>
          <p:cNvPr id="4" name="Image 3"/>
          <p:cNvPicPr>
            <a:picLocks noChangeAspect="1"/>
          </p:cNvPicPr>
          <p:nvPr/>
        </p:nvPicPr>
        <p:blipFill>
          <a:blip r:embed="rId2"/>
          <a:stretch>
            <a:fillRect/>
          </a:stretch>
        </p:blipFill>
        <p:spPr>
          <a:xfrm>
            <a:off x="6712559" y="2232514"/>
            <a:ext cx="4453671" cy="2178275"/>
          </a:xfrm>
          <a:prstGeom prst="rect">
            <a:avLst/>
          </a:prstGeom>
        </p:spPr>
      </p:pic>
    </p:spTree>
    <p:extLst>
      <p:ext uri="{BB962C8B-B14F-4D97-AF65-F5344CB8AC3E}">
        <p14:creationId xmlns:p14="http://schemas.microsoft.com/office/powerpoint/2010/main" val="548639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Deep Learning</a:t>
            </a:r>
          </a:p>
        </p:txBody>
      </p:sp>
      <p:sp>
        <p:nvSpPr>
          <p:cNvPr id="3" name="Espace réservé du contenu 2"/>
          <p:cNvSpPr>
            <a:spLocks noGrp="1"/>
          </p:cNvSpPr>
          <p:nvPr>
            <p:ph idx="1"/>
          </p:nvPr>
        </p:nvSpPr>
        <p:spPr>
          <a:xfrm>
            <a:off x="1484310" y="1790701"/>
            <a:ext cx="5334000" cy="4000500"/>
          </a:xfrm>
        </p:spPr>
        <p:txBody>
          <a:bodyPr>
            <a:normAutofit fontScale="92500" lnSpcReduction="20000"/>
          </a:bodyPr>
          <a:lstStyle/>
          <a:p>
            <a:pPr fontAlgn="base"/>
            <a:r>
              <a:rPr lang="en-US" b="1" dirty="0"/>
              <a:t>Deep learning </a:t>
            </a:r>
            <a:r>
              <a:rPr lang="en-US" b="1" dirty="0" err="1"/>
              <a:t>supervisé</a:t>
            </a:r>
            <a:r>
              <a:rPr lang="en-US" b="1" dirty="0"/>
              <a:t> </a:t>
            </a:r>
            <a:r>
              <a:rPr lang="en-US" b="1" dirty="0" err="1"/>
              <a:t>ou</a:t>
            </a:r>
            <a:r>
              <a:rPr lang="en-US" b="1" dirty="0"/>
              <a:t> non </a:t>
            </a:r>
            <a:r>
              <a:rPr lang="en-US" b="1" dirty="0" err="1"/>
              <a:t>supervisé</a:t>
            </a:r>
            <a:endParaRPr lang="en-US" b="1" dirty="0"/>
          </a:p>
          <a:p>
            <a:pPr fontAlgn="base"/>
            <a:r>
              <a:rPr lang="en-US" b="1" dirty="0" err="1"/>
              <a:t>Utilisation</a:t>
            </a:r>
            <a:r>
              <a:rPr lang="en-US" b="1" dirty="0"/>
              <a:t> de reseaux de </a:t>
            </a:r>
            <a:r>
              <a:rPr lang="en-US" b="1" dirty="0" err="1"/>
              <a:t>neurones</a:t>
            </a:r>
            <a:r>
              <a:rPr lang="en-US" b="1" dirty="0"/>
              <a:t> </a:t>
            </a:r>
            <a:r>
              <a:rPr lang="en-US" b="1" dirty="0" err="1"/>
              <a:t>profonds</a:t>
            </a:r>
            <a:endParaRPr lang="en-US" b="1" dirty="0"/>
          </a:p>
          <a:p>
            <a:pPr fontAlgn="base"/>
            <a:r>
              <a:rPr lang="en-US" b="1" dirty="0" err="1"/>
              <a:t>Quelques</a:t>
            </a:r>
            <a:r>
              <a:rPr lang="en-US" b="1" dirty="0"/>
              <a:t> </a:t>
            </a:r>
            <a:r>
              <a:rPr lang="en-US" b="1" dirty="0" err="1"/>
              <a:t>méthodes</a:t>
            </a:r>
            <a:r>
              <a:rPr lang="en-US" b="1" dirty="0"/>
              <a:t> :</a:t>
            </a:r>
          </a:p>
          <a:p>
            <a:pPr lvl="1" fontAlgn="base"/>
            <a:r>
              <a:rPr lang="en-US" dirty="0"/>
              <a:t>Deep Belief Networks (DBN)</a:t>
            </a:r>
          </a:p>
          <a:p>
            <a:pPr lvl="1" fontAlgn="base"/>
            <a:r>
              <a:rPr lang="en-US" dirty="0"/>
              <a:t>Convolutional Neural Network (CNN)</a:t>
            </a:r>
          </a:p>
          <a:p>
            <a:pPr lvl="1" fontAlgn="base"/>
            <a:r>
              <a:rPr lang="en-US" dirty="0"/>
              <a:t>Stacked Auto-Encoders</a:t>
            </a:r>
          </a:p>
          <a:p>
            <a:pPr lvl="1" fontAlgn="base"/>
            <a:r>
              <a:rPr lang="en-US" dirty="0"/>
              <a:t>Recurrent neural networks (RNN)</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t>44</a:t>
            </a:fld>
            <a:endParaRPr lang="fr-FR"/>
          </a:p>
        </p:txBody>
      </p:sp>
      <p:pic>
        <p:nvPicPr>
          <p:cNvPr id="11366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959" y="2100262"/>
            <a:ext cx="5334000"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742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err="1"/>
              <a:t>Réduction</a:t>
            </a:r>
            <a:r>
              <a:rPr lang="en-US" dirty="0"/>
              <a:t> de dimension</a:t>
            </a:r>
          </a:p>
        </p:txBody>
      </p:sp>
      <p:sp>
        <p:nvSpPr>
          <p:cNvPr id="3" name="Espace réservé du contenu 2"/>
          <p:cNvSpPr>
            <a:spLocks noGrp="1"/>
          </p:cNvSpPr>
          <p:nvPr>
            <p:ph idx="1"/>
          </p:nvPr>
        </p:nvSpPr>
        <p:spPr>
          <a:xfrm>
            <a:off x="1484311" y="1790701"/>
            <a:ext cx="6653850" cy="4000500"/>
          </a:xfrm>
        </p:spPr>
        <p:txBody>
          <a:bodyPr>
            <a:normAutofit/>
          </a:bodyPr>
          <a:lstStyle/>
          <a:p>
            <a:pPr fontAlgn="base"/>
            <a:r>
              <a:rPr lang="en-US" b="1" dirty="0"/>
              <a:t>Principal Component Analysis (PCA)</a:t>
            </a:r>
          </a:p>
          <a:p>
            <a:pPr fontAlgn="base"/>
            <a:r>
              <a:rPr lang="en-US" dirty="0"/>
              <a:t>Principal Component Regression (PCR)</a:t>
            </a:r>
          </a:p>
          <a:p>
            <a:pPr fontAlgn="base"/>
            <a:r>
              <a:rPr lang="en-US" b="1" dirty="0"/>
              <a:t>Partial Least Squares Regression (PLSR)</a:t>
            </a:r>
          </a:p>
          <a:p>
            <a:pPr fontAlgn="base"/>
            <a:r>
              <a:rPr lang="en-US" dirty="0"/>
              <a:t>Multidimensional Scaling (MDS)</a:t>
            </a:r>
          </a:p>
          <a:p>
            <a:pPr fontAlgn="base"/>
            <a:r>
              <a:rPr lang="en-US" dirty="0"/>
              <a:t>Linear Discriminant Analysis (LDA)</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45</a:t>
            </a:fld>
            <a:endParaRPr lang="fr-FR"/>
          </a:p>
        </p:txBody>
      </p:sp>
      <p:pic>
        <p:nvPicPr>
          <p:cNvPr id="4" name="Image 3"/>
          <p:cNvPicPr>
            <a:picLocks noChangeAspect="1"/>
          </p:cNvPicPr>
          <p:nvPr/>
        </p:nvPicPr>
        <p:blipFill>
          <a:blip r:embed="rId2"/>
          <a:stretch>
            <a:fillRect/>
          </a:stretch>
        </p:blipFill>
        <p:spPr>
          <a:xfrm>
            <a:off x="8016506" y="1790701"/>
            <a:ext cx="3486517" cy="3486517"/>
          </a:xfrm>
          <a:prstGeom prst="rect">
            <a:avLst/>
          </a:prstGeom>
        </p:spPr>
      </p:pic>
    </p:spTree>
    <p:extLst>
      <p:ext uri="{BB962C8B-B14F-4D97-AF65-F5344CB8AC3E}">
        <p14:creationId xmlns:p14="http://schemas.microsoft.com/office/powerpoint/2010/main" val="3769482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Ensemble Algorithms</a:t>
            </a:r>
          </a:p>
        </p:txBody>
      </p:sp>
      <p:sp>
        <p:nvSpPr>
          <p:cNvPr id="3" name="Espace réservé du contenu 2"/>
          <p:cNvSpPr>
            <a:spLocks noGrp="1"/>
          </p:cNvSpPr>
          <p:nvPr>
            <p:ph idx="1"/>
          </p:nvPr>
        </p:nvSpPr>
        <p:spPr>
          <a:xfrm>
            <a:off x="1484311" y="1790701"/>
            <a:ext cx="5041414" cy="4000500"/>
          </a:xfrm>
        </p:spPr>
        <p:txBody>
          <a:bodyPr>
            <a:normAutofit fontScale="77500" lnSpcReduction="20000"/>
          </a:bodyPr>
          <a:lstStyle/>
          <a:p>
            <a:pPr fontAlgn="base"/>
            <a:r>
              <a:rPr lang="en-US" b="1" dirty="0"/>
              <a:t>Machine learning </a:t>
            </a:r>
            <a:r>
              <a:rPr lang="en-US" b="1" dirty="0" err="1"/>
              <a:t>supervisé</a:t>
            </a:r>
            <a:endParaRPr lang="en-US" b="1" dirty="0"/>
          </a:p>
          <a:p>
            <a:pPr fontAlgn="base"/>
            <a:r>
              <a:rPr lang="en-US" b="1" dirty="0" err="1"/>
              <a:t>Combinaison</a:t>
            </a:r>
            <a:r>
              <a:rPr lang="en-US" b="1" dirty="0"/>
              <a:t> de </a:t>
            </a:r>
            <a:r>
              <a:rPr lang="en-US" b="1" dirty="0" err="1"/>
              <a:t>nombreux</a:t>
            </a:r>
            <a:r>
              <a:rPr lang="en-US" b="1" dirty="0"/>
              <a:t> </a:t>
            </a:r>
            <a:r>
              <a:rPr lang="en-US" b="1" dirty="0" err="1"/>
              <a:t>algorithmes</a:t>
            </a:r>
            <a:r>
              <a:rPr lang="en-US" b="1" dirty="0"/>
              <a:t> </a:t>
            </a:r>
            <a:r>
              <a:rPr lang="en-US" b="1" dirty="0" err="1"/>
              <a:t>d’apprentissage</a:t>
            </a:r>
            <a:r>
              <a:rPr lang="en-US" b="1" dirty="0"/>
              <a:t> supervises simples pour </a:t>
            </a:r>
            <a:r>
              <a:rPr lang="en-US" b="1" dirty="0" err="1"/>
              <a:t>obtenir</a:t>
            </a:r>
            <a:r>
              <a:rPr lang="en-US" b="1" dirty="0"/>
              <a:t> un </a:t>
            </a:r>
            <a:r>
              <a:rPr lang="en-US" b="1" dirty="0" err="1"/>
              <a:t>algorithme</a:t>
            </a:r>
            <a:r>
              <a:rPr lang="en-US" b="1" dirty="0"/>
              <a:t> </a:t>
            </a:r>
            <a:r>
              <a:rPr lang="en-US" b="1" dirty="0" err="1"/>
              <a:t>très</a:t>
            </a:r>
            <a:r>
              <a:rPr lang="en-US" b="1" dirty="0"/>
              <a:t> </a:t>
            </a:r>
            <a:r>
              <a:rPr lang="en-US" b="1" dirty="0" err="1"/>
              <a:t>efficace</a:t>
            </a:r>
            <a:endParaRPr lang="en-US" b="1" dirty="0"/>
          </a:p>
          <a:p>
            <a:pPr fontAlgn="base"/>
            <a:r>
              <a:rPr lang="en-US" b="1" dirty="0" err="1"/>
              <a:t>Quelques</a:t>
            </a:r>
            <a:r>
              <a:rPr lang="en-US" b="1" dirty="0"/>
              <a:t> </a:t>
            </a:r>
            <a:r>
              <a:rPr lang="en-US" b="1" dirty="0" err="1"/>
              <a:t>méthodes</a:t>
            </a:r>
            <a:r>
              <a:rPr lang="en-US" b="1" dirty="0"/>
              <a:t> :</a:t>
            </a:r>
          </a:p>
          <a:p>
            <a:pPr lvl="1" fontAlgn="base"/>
            <a:r>
              <a:rPr lang="en-US" b="1" dirty="0"/>
              <a:t>Boosting</a:t>
            </a:r>
          </a:p>
          <a:p>
            <a:pPr lvl="1" fontAlgn="base"/>
            <a:r>
              <a:rPr lang="en-US" b="1" dirty="0"/>
              <a:t>Bootstrapped Aggregation (Bagging)</a:t>
            </a:r>
          </a:p>
          <a:p>
            <a:pPr lvl="1" fontAlgn="base"/>
            <a:r>
              <a:rPr lang="en-US" b="1" dirty="0" err="1"/>
              <a:t>AdaBoost</a:t>
            </a:r>
            <a:endParaRPr lang="en-US" b="1" dirty="0"/>
          </a:p>
          <a:p>
            <a:pPr lvl="1" fontAlgn="base"/>
            <a:r>
              <a:rPr lang="en-US" dirty="0"/>
              <a:t>Gradient Boosting Machines (GBM)</a:t>
            </a:r>
          </a:p>
          <a:p>
            <a:pPr lvl="1" fontAlgn="base"/>
            <a:r>
              <a:rPr lang="en-US" b="1" dirty="0"/>
              <a:t>Random Forest</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46</a:t>
            </a:fld>
            <a:endParaRPr lang="fr-FR"/>
          </a:p>
        </p:txBody>
      </p:sp>
      <p:pic>
        <p:nvPicPr>
          <p:cNvPr id="4" name="Image 3"/>
          <p:cNvPicPr>
            <a:picLocks noChangeAspect="1"/>
          </p:cNvPicPr>
          <p:nvPr/>
        </p:nvPicPr>
        <p:blipFill>
          <a:blip r:embed="rId2"/>
          <a:stretch>
            <a:fillRect/>
          </a:stretch>
        </p:blipFill>
        <p:spPr>
          <a:xfrm>
            <a:off x="6525724" y="2207056"/>
            <a:ext cx="4460829" cy="2443887"/>
          </a:xfrm>
          <a:prstGeom prst="rect">
            <a:avLst/>
          </a:prstGeom>
        </p:spPr>
      </p:pic>
    </p:spTree>
    <p:extLst>
      <p:ext uri="{BB962C8B-B14F-4D97-AF65-F5344CB8AC3E}">
        <p14:creationId xmlns:p14="http://schemas.microsoft.com/office/powerpoint/2010/main" val="2901975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Quelle méthode utiliser ?</a:t>
            </a:r>
          </a:p>
        </p:txBody>
      </p:sp>
      <p:sp>
        <p:nvSpPr>
          <p:cNvPr id="3" name="Espace réservé du contenu 2"/>
          <p:cNvSpPr>
            <a:spLocks noGrp="1"/>
          </p:cNvSpPr>
          <p:nvPr>
            <p:ph idx="1"/>
          </p:nvPr>
        </p:nvSpPr>
        <p:spPr/>
        <p:txBody>
          <a:bodyPr>
            <a:normAutofit fontScale="92500" lnSpcReduction="20000"/>
          </a:bodyPr>
          <a:lstStyle/>
          <a:p>
            <a:r>
              <a:rPr lang="fr-FR" dirty="0"/>
              <a:t>Il n’existe pas de règle permettant d’associer à un cas, une méthode</a:t>
            </a:r>
          </a:p>
          <a:p>
            <a:endParaRPr lang="fr-FR" dirty="0"/>
          </a:p>
          <a:p>
            <a:r>
              <a:rPr lang="fr-FR" dirty="0"/>
              <a:t>L’utilisation du machine </a:t>
            </a:r>
            <a:r>
              <a:rPr lang="fr-FR" dirty="0" err="1"/>
              <a:t>learning</a:t>
            </a:r>
            <a:r>
              <a:rPr lang="fr-FR" dirty="0"/>
              <a:t> est basé sur un processus itératif</a:t>
            </a:r>
          </a:p>
          <a:p>
            <a:endParaRPr lang="fr-FR" dirty="0"/>
          </a:p>
          <a:p>
            <a:r>
              <a:rPr lang="fr-FR" dirty="0"/>
              <a:t>Points clés :  il faut connaître les forces et les faiblesses de chaque approche afin d’accélérer vos développements</a:t>
            </a:r>
          </a:p>
          <a:p>
            <a:r>
              <a:rPr lang="fr-FR" dirty="0"/>
              <a:t>L’obtention du meilleur modèle est un processus itératif long</a:t>
            </a:r>
            <a:endParaRPr lang="fr-FR" dirty="0">
              <a:sym typeface="Wingdings" panose="05000000000000000000" pitchFamily="2" charset="2"/>
            </a:endParaRP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t>47</a:t>
            </a:fld>
            <a:endParaRPr lang="fr-FR" dirty="0"/>
          </a:p>
        </p:txBody>
      </p:sp>
    </p:spTree>
    <p:extLst>
      <p:ext uri="{BB962C8B-B14F-4D97-AF65-F5344CB8AC3E}">
        <p14:creationId xmlns:p14="http://schemas.microsoft.com/office/powerpoint/2010/main" val="1851509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oosing the right estimator — scikit-learn 0.23.2 documentation">
            <a:extLst>
              <a:ext uri="{FF2B5EF4-FFF2-40B4-BE49-F238E27FC236}">
                <a16:creationId xmlns:a16="http://schemas.microsoft.com/office/drawing/2014/main" id="{AE5EDA39-DA63-4347-9246-CE32F88B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0999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67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Machine Learning Algorithm Cheat Sheet: Learn how to choose a Machine Learning algorithm.">
            <a:extLst>
              <a:ext uri="{FF2B5EF4-FFF2-40B4-BE49-F238E27FC236}">
                <a16:creationId xmlns:a16="http://schemas.microsoft.com/office/drawing/2014/main" id="{53BEA1CB-2B15-44FB-AE66-44E81DB92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7E0E9337-5854-49F2-93AD-746031D28424}"/>
              </a:ext>
            </a:extLst>
          </p:cNvPr>
          <p:cNvPicPr>
            <a:picLocks noChangeAspect="1"/>
          </p:cNvPicPr>
          <p:nvPr/>
        </p:nvPicPr>
        <p:blipFill>
          <a:blip r:embed="rId2"/>
          <a:stretch>
            <a:fillRect/>
          </a:stretch>
        </p:blipFill>
        <p:spPr>
          <a:xfrm>
            <a:off x="49942" y="6054"/>
            <a:ext cx="10657747" cy="6851946"/>
          </a:xfrm>
          <a:prstGeom prst="rect">
            <a:avLst/>
          </a:prstGeom>
        </p:spPr>
      </p:pic>
    </p:spTree>
    <p:extLst>
      <p:ext uri="{BB962C8B-B14F-4D97-AF65-F5344CB8AC3E}">
        <p14:creationId xmlns:p14="http://schemas.microsoft.com/office/powerpoint/2010/main" val="202047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4419FF-7783-4EEE-8DFC-9166C59DC6EA}"/>
              </a:ext>
            </a:extLst>
          </p:cNvPr>
          <p:cNvPicPr>
            <a:picLocks noChangeAspect="1"/>
          </p:cNvPicPr>
          <p:nvPr/>
        </p:nvPicPr>
        <p:blipFill>
          <a:blip r:embed="rId2"/>
          <a:stretch>
            <a:fillRect/>
          </a:stretch>
        </p:blipFill>
        <p:spPr>
          <a:xfrm>
            <a:off x="0" y="602930"/>
            <a:ext cx="12192000" cy="6155991"/>
          </a:xfrm>
          <a:prstGeom prst="rect">
            <a:avLst/>
          </a:prstGeom>
        </p:spPr>
      </p:pic>
    </p:spTree>
    <p:extLst>
      <p:ext uri="{BB962C8B-B14F-4D97-AF65-F5344CB8AC3E}">
        <p14:creationId xmlns:p14="http://schemas.microsoft.com/office/powerpoint/2010/main" val="4001564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0F6E54-EF05-4D84-96D4-D74089D019F0}"/>
              </a:ext>
            </a:extLst>
          </p:cNvPr>
          <p:cNvSpPr>
            <a:spLocks noGrp="1"/>
          </p:cNvSpPr>
          <p:nvPr>
            <p:ph type="title"/>
          </p:nvPr>
        </p:nvSpPr>
        <p:spPr/>
        <p:txBody>
          <a:bodyPr/>
          <a:lstStyle/>
          <a:p>
            <a:r>
              <a:rPr lang="fr-FR" dirty="0"/>
              <a:t>Le machine </a:t>
            </a:r>
            <a:r>
              <a:rPr lang="fr-FR" dirty="0" err="1"/>
              <a:t>learning</a:t>
            </a:r>
            <a:r>
              <a:rPr lang="fr-FR" dirty="0"/>
              <a:t> – Le processus de machine </a:t>
            </a:r>
            <a:r>
              <a:rPr lang="fr-FR" dirty="0" err="1"/>
              <a:t>learning</a:t>
            </a:r>
            <a:endParaRPr lang="fr-FR" dirty="0"/>
          </a:p>
        </p:txBody>
      </p:sp>
    </p:spTree>
    <p:extLst>
      <p:ext uri="{BB962C8B-B14F-4D97-AF65-F5344CB8AC3E}">
        <p14:creationId xmlns:p14="http://schemas.microsoft.com/office/powerpoint/2010/main" val="3777334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5421B6-1E6E-4B00-ABD5-3F621832157E}"/>
              </a:ext>
            </a:extLst>
          </p:cNvPr>
          <p:cNvSpPr>
            <a:spLocks noGrp="1"/>
          </p:cNvSpPr>
          <p:nvPr>
            <p:ph type="title"/>
          </p:nvPr>
        </p:nvSpPr>
        <p:spPr/>
        <p:txBody>
          <a:bodyPr/>
          <a:lstStyle/>
          <a:p>
            <a:r>
              <a:rPr lang="fr-FR" dirty="0"/>
              <a:t>Process de machine </a:t>
            </a:r>
            <a:r>
              <a:rPr lang="fr-FR" dirty="0" err="1"/>
              <a:t>learning</a:t>
            </a:r>
            <a:endParaRPr lang="fr-FR" dirty="0"/>
          </a:p>
        </p:txBody>
      </p:sp>
      <p:sp>
        <p:nvSpPr>
          <p:cNvPr id="2" name="Espace réservé du numéro de diapositive 1"/>
          <p:cNvSpPr>
            <a:spLocks noGrp="1"/>
          </p:cNvSpPr>
          <p:nvPr>
            <p:ph type="sldNum" sz="quarter" idx="12"/>
          </p:nvPr>
        </p:nvSpPr>
        <p:spPr/>
        <p:txBody>
          <a:bodyPr/>
          <a:lstStyle/>
          <a:p>
            <a:fld id="{24FE6F13-6924-4A3E-897D-A964C39AFD93}" type="slidenum">
              <a:rPr lang="fr-FR" smtClean="0"/>
              <a:t>51</a:t>
            </a:fld>
            <a:endParaRPr lang="fr-FR"/>
          </a:p>
        </p:txBody>
      </p:sp>
      <p:graphicFrame>
        <p:nvGraphicFramePr>
          <p:cNvPr id="4" name="Espace réservé du contenu 3"/>
          <p:cNvGraphicFramePr>
            <a:graphicFrameLocks noGrp="1"/>
          </p:cNvGraphicFramePr>
          <p:nvPr>
            <p:ph idx="4294967295"/>
          </p:nvPr>
        </p:nvGraphicFramePr>
        <p:xfrm>
          <a:off x="1798638" y="935038"/>
          <a:ext cx="10393362"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èche courbée vers le haut 6"/>
          <p:cNvSpPr/>
          <p:nvPr/>
        </p:nvSpPr>
        <p:spPr>
          <a:xfrm rot="10800000">
            <a:off x="3290521" y="2457742"/>
            <a:ext cx="6928338"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Flèche courbée vers le haut 7"/>
          <p:cNvSpPr/>
          <p:nvPr/>
        </p:nvSpPr>
        <p:spPr>
          <a:xfrm rot="10800000" flipV="1">
            <a:off x="4961060" y="4278204"/>
            <a:ext cx="5257799" cy="5580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127803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07491" y="164963"/>
            <a:ext cx="10001709" cy="6610387"/>
          </a:xfrm>
          <a:prstGeom prst="rect">
            <a:avLst/>
          </a:prstGeom>
        </p:spPr>
      </p:pic>
    </p:spTree>
    <p:extLst>
      <p:ext uri="{BB962C8B-B14F-4D97-AF65-F5344CB8AC3E}">
        <p14:creationId xmlns:p14="http://schemas.microsoft.com/office/powerpoint/2010/main" val="416867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r>
              <a:rPr lang="en-US" altLang="fr-FR" dirty="0"/>
              <a:t>Classification – 2 </a:t>
            </a:r>
            <a:r>
              <a:rPr lang="en-US" altLang="fr-FR" dirty="0" err="1"/>
              <a:t>étapes</a:t>
            </a:r>
            <a:r>
              <a:rPr lang="en-US" altLang="fr-FR" dirty="0"/>
              <a:t> </a:t>
            </a:r>
          </a:p>
        </p:txBody>
      </p:sp>
      <p:sp>
        <p:nvSpPr>
          <p:cNvPr id="74758" name="Rectangle 3"/>
          <p:cNvSpPr>
            <a:spLocks noGrp="1" noChangeArrowheads="1"/>
          </p:cNvSpPr>
          <p:nvPr>
            <p:ph idx="1"/>
          </p:nvPr>
        </p:nvSpPr>
        <p:spPr/>
        <p:txBody>
          <a:bodyPr>
            <a:normAutofit fontScale="70000" lnSpcReduction="20000"/>
          </a:bodyPr>
          <a:lstStyle/>
          <a:p>
            <a:r>
              <a:rPr lang="fr-FR" altLang="fr-FR" dirty="0"/>
              <a:t>Construction de modèle: décrivant un ensemble de classes prédéterminées</a:t>
            </a:r>
          </a:p>
          <a:p>
            <a:pPr lvl="1"/>
            <a:r>
              <a:rPr lang="fr-FR" altLang="fr-FR" dirty="0"/>
              <a:t>Chaque tuple / échantillon est supposé appartenir à une classe prédéfinie, comme déterminé par l'étiquette de la classe</a:t>
            </a:r>
          </a:p>
          <a:p>
            <a:pPr lvl="1"/>
            <a:r>
              <a:rPr lang="fr-FR" altLang="fr-FR" dirty="0"/>
              <a:t>L'ensemble de tuples utilisé pour la construction du modèle est un ensemble d'apprentissage</a:t>
            </a:r>
          </a:p>
          <a:p>
            <a:pPr lvl="1"/>
            <a:r>
              <a:rPr lang="fr-FR" altLang="fr-FR" dirty="0"/>
              <a:t>Le modèle est représenté sous la forme de règles de classification, d'arbres de décision ou de formules mathématiques.</a:t>
            </a:r>
          </a:p>
          <a:p>
            <a:r>
              <a:rPr lang="fr-FR" altLang="fr-FR" dirty="0"/>
              <a:t>Utilisation du modèle: pour classifier des objets futurs ou inconnus</a:t>
            </a:r>
          </a:p>
          <a:p>
            <a:pPr lvl="1"/>
            <a:r>
              <a:rPr lang="fr-FR" altLang="fr-FR" dirty="0"/>
              <a:t>Estimer la précision du modèle</a:t>
            </a:r>
          </a:p>
          <a:p>
            <a:pPr lvl="2"/>
            <a:r>
              <a:rPr lang="fr-FR" altLang="fr-FR" dirty="0"/>
              <a:t>L'étiquette connue de l'échantillon à tester est comparée au résultat classifié du modèle</a:t>
            </a:r>
          </a:p>
          <a:p>
            <a:pPr lvl="2"/>
            <a:r>
              <a:rPr lang="fr-FR" altLang="fr-FR" dirty="0"/>
              <a:t>L'ensemble de test est indépendant de l'ensemble de formation, sinon un sur-ajustement se produira</a:t>
            </a:r>
          </a:p>
          <a:p>
            <a:pPr lvl="1"/>
            <a:r>
              <a:rPr lang="fr-FR" altLang="fr-FR" dirty="0"/>
              <a:t>Si la précision est acceptable, utilisez le modèle pour classer les nuplets de données dont les étiquettes de classe ne sont pas connues.</a:t>
            </a:r>
          </a:p>
        </p:txBody>
      </p:sp>
      <p:sp>
        <p:nvSpPr>
          <p:cNvPr id="2" name="Espace réservé du numéro de diapositive 1"/>
          <p:cNvSpPr>
            <a:spLocks noGrp="1"/>
          </p:cNvSpPr>
          <p:nvPr>
            <p:ph type="sldNum" sz="quarter" idx="12"/>
          </p:nvPr>
        </p:nvSpPr>
        <p:spPr/>
        <p:txBody>
          <a:bodyPr/>
          <a:lstStyle/>
          <a:p>
            <a:fld id="{24FE6F13-6924-4A3E-897D-A964C39AFD93}" type="slidenum">
              <a:rPr lang="fr-FR" smtClean="0"/>
              <a:pPr/>
              <a:t>53</a:t>
            </a:fld>
            <a:endParaRPr lang="fr-FR"/>
          </a:p>
        </p:txBody>
      </p:sp>
    </p:spTree>
    <p:extLst>
      <p:ext uri="{BB962C8B-B14F-4D97-AF65-F5344CB8AC3E}">
        <p14:creationId xmlns:p14="http://schemas.microsoft.com/office/powerpoint/2010/main" val="372388913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fr-FR" dirty="0"/>
              <a:t>Illustration</a:t>
            </a:r>
          </a:p>
        </p:txBody>
      </p:sp>
      <p:graphicFrame>
        <p:nvGraphicFramePr>
          <p:cNvPr id="76803" name="Object 3"/>
          <p:cNvGraphicFramePr>
            <a:graphicFrameLocks noGrp="1" noChangeAspect="1"/>
          </p:cNvGraphicFramePr>
          <p:nvPr>
            <p:ph idx="1"/>
          </p:nvPr>
        </p:nvGraphicFramePr>
        <p:xfrm>
          <a:off x="2803525" y="2160588"/>
          <a:ext cx="5207000" cy="3881437"/>
        </p:xfrm>
        <a:graphic>
          <a:graphicData uri="http://schemas.openxmlformats.org/presentationml/2006/ole">
            <mc:AlternateContent xmlns:mc="http://schemas.openxmlformats.org/markup-compatibility/2006">
              <mc:Choice xmlns:v="urn:schemas-microsoft-com:vml" Requires="v">
                <p:oleObj name="Visio" r:id="rId2" imgW="8424875" imgH="6279741" progId="Visio.Drawing.6">
                  <p:embed/>
                </p:oleObj>
              </mc:Choice>
              <mc:Fallback>
                <p:oleObj name="Visio" r:id="rId2" imgW="8424875" imgH="6279741" progId="Visio.Drawing.6">
                  <p:embed/>
                  <p:pic>
                    <p:nvPicPr>
                      <p:cNvPr id="768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2160588"/>
                        <a:ext cx="5207000"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Espace réservé du numéro de diapositive 3"/>
          <p:cNvSpPr>
            <a:spLocks noGrp="1"/>
          </p:cNvSpPr>
          <p:nvPr>
            <p:ph type="sldNum" sz="quarter" idx="12"/>
          </p:nvPr>
        </p:nvSpPr>
        <p:spPr/>
        <p:txBody>
          <a:bodyPr/>
          <a:lstStyle/>
          <a:p>
            <a:fld id="{3737C03A-D78B-49E5-A398-B3E79ED02E8D}" type="slidenum">
              <a:rPr lang="en-US" altLang="fr-FR"/>
              <a:pPr/>
              <a:t>54</a:t>
            </a:fld>
            <a:endParaRPr lang="en-US" altLang="fr-FR"/>
          </a:p>
        </p:txBody>
      </p:sp>
    </p:spTree>
    <p:extLst>
      <p:ext uri="{BB962C8B-B14F-4D97-AF65-F5344CB8AC3E}">
        <p14:creationId xmlns:p14="http://schemas.microsoft.com/office/powerpoint/2010/main" val="350286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Comment valide-t-on un modèle ?</a:t>
            </a:r>
          </a:p>
        </p:txBody>
      </p:sp>
      <p:sp>
        <p:nvSpPr>
          <p:cNvPr id="2" name="Espace réservé du numéro de diapositive 1"/>
          <p:cNvSpPr>
            <a:spLocks noGrp="1"/>
          </p:cNvSpPr>
          <p:nvPr>
            <p:ph type="sldNum" sz="quarter" idx="12"/>
          </p:nvPr>
        </p:nvSpPr>
        <p:spPr/>
        <p:txBody>
          <a:bodyPr/>
          <a:lstStyle/>
          <a:p>
            <a:fld id="{24FE6F13-6924-4A3E-897D-A964C39AFD93}" type="slidenum">
              <a:rPr lang="fr-FR" smtClean="0"/>
              <a:pPr/>
              <a:t>55</a:t>
            </a:fld>
            <a:endParaRPr lang="fr-FR"/>
          </a:p>
        </p:txBody>
      </p:sp>
    </p:spTree>
    <p:extLst>
      <p:ext uri="{BB962C8B-B14F-4D97-AF65-F5344CB8AC3E}">
        <p14:creationId xmlns:p14="http://schemas.microsoft.com/office/powerpoint/2010/main" val="914518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Validation du modèle</a:t>
            </a:r>
          </a:p>
        </p:txBody>
      </p:sp>
      <p:sp>
        <p:nvSpPr>
          <p:cNvPr id="5" name="Espace réservé du contenu 4"/>
          <p:cNvSpPr>
            <a:spLocks noGrp="1"/>
          </p:cNvSpPr>
          <p:nvPr>
            <p:ph idx="1"/>
          </p:nvPr>
        </p:nvSpPr>
        <p:spPr/>
        <p:txBody>
          <a:bodyPr>
            <a:normAutofit lnSpcReduction="10000"/>
          </a:bodyPr>
          <a:lstStyle/>
          <a:p>
            <a:endParaRPr lang="fr-FR" dirty="0"/>
          </a:p>
          <a:p>
            <a:r>
              <a:rPr lang="fr-FR" dirty="0"/>
              <a:t>Comment pouvons-nous obtenir une estimation de la précision d'un modèle appris?</a:t>
            </a:r>
          </a:p>
          <a:p>
            <a:endParaRPr lang="fr-FR" dirty="0"/>
          </a:p>
          <a:p>
            <a:pPr lvl="1"/>
            <a:r>
              <a:rPr lang="fr-FR" dirty="0"/>
              <a:t>lors de l’apprentissage d’un modèle, vous devez faire semblant de ne pas disposer des données de test.</a:t>
            </a:r>
          </a:p>
          <a:p>
            <a:pPr lvl="1"/>
            <a:r>
              <a:rPr lang="fr-FR" dirty="0"/>
              <a:t>si les étiquettes de l'ensemble de tests influencent le modèle appris de quelque manière que ce soit, les estimations de l'exactitude seront biaisées</a:t>
            </a:r>
          </a:p>
        </p:txBody>
      </p:sp>
      <p:sp>
        <p:nvSpPr>
          <p:cNvPr id="2" name="Espace réservé du numéro de diapositive 1"/>
          <p:cNvSpPr>
            <a:spLocks noGrp="1"/>
          </p:cNvSpPr>
          <p:nvPr>
            <p:ph type="sldNum" sz="quarter" idx="12"/>
          </p:nvPr>
        </p:nvSpPr>
        <p:spPr/>
        <p:txBody>
          <a:bodyPr/>
          <a:lstStyle/>
          <a:p>
            <a:fld id="{24FE6F13-6924-4A3E-897D-A964C39AFD93}" type="slidenum">
              <a:rPr lang="fr-FR" smtClean="0"/>
              <a:pPr/>
              <a:t>56</a:t>
            </a:fld>
            <a:endParaRPr lang="fr-FR"/>
          </a:p>
        </p:txBody>
      </p:sp>
    </p:spTree>
    <p:extLst>
      <p:ext uri="{BB962C8B-B14F-4D97-AF65-F5344CB8AC3E}">
        <p14:creationId xmlns:p14="http://schemas.microsoft.com/office/powerpoint/2010/main" val="2767082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1850154-6E08-4606-B36F-23BFE510D39F}"/>
              </a:ext>
            </a:extLst>
          </p:cNvPr>
          <p:cNvSpPr>
            <a:spLocks noGrp="1"/>
          </p:cNvSpPr>
          <p:nvPr>
            <p:ph type="title"/>
          </p:nvPr>
        </p:nvSpPr>
        <p:spPr/>
        <p:txBody>
          <a:bodyPr>
            <a:normAutofit/>
          </a:bodyPr>
          <a:lstStyle/>
          <a:p>
            <a:r>
              <a:rPr lang="fr-FR" sz="2400" b="1" i="0" u="none" strike="noStrike" baseline="0" dirty="0">
                <a:solidFill>
                  <a:srgbClr val="000000"/>
                </a:solidFill>
                <a:latin typeface="2"/>
              </a:rPr>
              <a:t>La démarche Train/Test</a:t>
            </a:r>
            <a:endParaRPr lang="fr-FR" sz="2400" dirty="0"/>
          </a:p>
        </p:txBody>
      </p:sp>
      <p:sp>
        <p:nvSpPr>
          <p:cNvPr id="5" name="Espace réservé du contenu 4">
            <a:extLst>
              <a:ext uri="{FF2B5EF4-FFF2-40B4-BE49-F238E27FC236}">
                <a16:creationId xmlns:a16="http://schemas.microsoft.com/office/drawing/2014/main" id="{8664F299-D56A-445B-9870-9F3127AB8884}"/>
              </a:ext>
            </a:extLst>
          </p:cNvPr>
          <p:cNvSpPr>
            <a:spLocks noGrp="1"/>
          </p:cNvSpPr>
          <p:nvPr>
            <p:ph sz="half" idx="1"/>
          </p:nvPr>
        </p:nvSpPr>
        <p:spPr/>
        <p:txBody>
          <a:bodyPr>
            <a:normAutofit lnSpcReduction="10000"/>
          </a:bodyPr>
          <a:lstStyle/>
          <a:p>
            <a:r>
              <a:rPr lang="fr-FR" sz="1800" b="0" i="0" u="none" strike="noStrike" baseline="0" dirty="0">
                <a:solidFill>
                  <a:srgbClr val="000000"/>
                </a:solidFill>
                <a:latin typeface="1"/>
              </a:rPr>
              <a:t>On coupe le jeu de données en deux (échantillon d’apprentissage et échantillon test).</a:t>
            </a:r>
          </a:p>
          <a:p>
            <a:r>
              <a:rPr lang="fr-FR" sz="1800" b="0" i="0" u="none" strike="noStrike" baseline="0" dirty="0">
                <a:solidFill>
                  <a:srgbClr val="000000"/>
                </a:solidFill>
                <a:latin typeface="1"/>
              </a:rPr>
              <a:t>On demande à la machine d’apprendre la tâche sur l’échantillon d’apprentissage.</a:t>
            </a:r>
          </a:p>
          <a:p>
            <a:r>
              <a:rPr lang="fr-FR" sz="1800" b="0" i="0" u="none" strike="noStrike" baseline="0" dirty="0">
                <a:solidFill>
                  <a:srgbClr val="000000"/>
                </a:solidFill>
                <a:latin typeface="1"/>
              </a:rPr>
              <a:t>On demande à la machine d’exécuter la tâche apprise sur l’échantillon test.</a:t>
            </a:r>
          </a:p>
          <a:p>
            <a:r>
              <a:rPr lang="fr-FR" sz="1800" dirty="0">
                <a:solidFill>
                  <a:srgbClr val="000000"/>
                </a:solidFill>
                <a:latin typeface="Cambria Math" panose="02040503050406030204" pitchFamily="18" charset="0"/>
              </a:rPr>
              <a:t>O</a:t>
            </a:r>
            <a:r>
              <a:rPr lang="fr-FR" sz="1800" b="0" i="0" u="none" strike="noStrike" baseline="0" dirty="0">
                <a:solidFill>
                  <a:srgbClr val="000000"/>
                </a:solidFill>
                <a:latin typeface="1"/>
              </a:rPr>
              <a:t>n compare les classes réelles et les classes prédites par la machine sur l’échantillon test. Si elles </a:t>
            </a:r>
            <a:r>
              <a:rPr lang="fr-FR" sz="1800" b="0" i="1" u="none" strike="noStrike" baseline="0" dirty="0">
                <a:solidFill>
                  <a:srgbClr val="000000"/>
                </a:solidFill>
                <a:latin typeface="3"/>
              </a:rPr>
              <a:t>matchent bien</a:t>
            </a:r>
            <a:r>
              <a:rPr lang="fr-FR" sz="1800" b="0" i="0" u="none" strike="noStrike" baseline="0" dirty="0">
                <a:solidFill>
                  <a:srgbClr val="000000"/>
                </a:solidFill>
                <a:latin typeface="1"/>
              </a:rPr>
              <a:t>, l’algo est performant. </a:t>
            </a:r>
            <a:r>
              <a:rPr lang="fr-FR" sz="1800" b="0" i="0" u="none" strike="noStrike" baseline="0" dirty="0">
                <a:solidFill>
                  <a:srgbClr val="000000"/>
                </a:solidFill>
                <a:latin typeface="Wingdings" panose="05000000000000000000" pitchFamily="2" charset="2"/>
              </a:rPr>
              <a:t></a:t>
            </a:r>
            <a:r>
              <a:rPr lang="fr-FR" sz="1800" b="0" i="0" u="none" strike="noStrike" baseline="0" dirty="0">
                <a:solidFill>
                  <a:srgbClr val="000000"/>
                </a:solidFill>
                <a:latin typeface="1"/>
              </a:rPr>
              <a:t>il y a des indices permettant de mesurer cette performance.</a:t>
            </a:r>
          </a:p>
        </p:txBody>
      </p:sp>
      <p:sp>
        <p:nvSpPr>
          <p:cNvPr id="2" name="Espace réservé du numéro de diapositive 1"/>
          <p:cNvSpPr>
            <a:spLocks noGrp="1"/>
          </p:cNvSpPr>
          <p:nvPr>
            <p:ph type="sldNum" sz="quarter" idx="12"/>
          </p:nvPr>
        </p:nvSpPr>
        <p:spPr/>
        <p:txBody>
          <a:bodyPr/>
          <a:lstStyle/>
          <a:p>
            <a:fld id="{24FE6F13-6924-4A3E-897D-A964C39AFD93}" type="slidenum">
              <a:rPr lang="fr-FR" smtClean="0"/>
              <a:t>57</a:t>
            </a:fld>
            <a:endParaRPr lang="fr-FR"/>
          </a:p>
        </p:txBody>
      </p:sp>
      <p:pic>
        <p:nvPicPr>
          <p:cNvPr id="7" name="Espace réservé du contenu 6">
            <a:extLst>
              <a:ext uri="{FF2B5EF4-FFF2-40B4-BE49-F238E27FC236}">
                <a16:creationId xmlns:a16="http://schemas.microsoft.com/office/drawing/2014/main" id="{C8321833-314E-4465-A1C7-7C0D7A0F30AC}"/>
              </a:ext>
            </a:extLst>
          </p:cNvPr>
          <p:cNvPicPr>
            <a:picLocks noGrp="1" noChangeAspect="1"/>
          </p:cNvPicPr>
          <p:nvPr>
            <p:ph sz="half" idx="2"/>
          </p:nvPr>
        </p:nvPicPr>
        <p:blipFill>
          <a:blip r:embed="rId2"/>
          <a:stretch>
            <a:fillRect/>
          </a:stretch>
        </p:blipFill>
        <p:spPr>
          <a:xfrm>
            <a:off x="7003664" y="2133600"/>
            <a:ext cx="4102872" cy="3657600"/>
          </a:xfrm>
          <a:prstGeom prst="rect">
            <a:avLst/>
          </a:prstGeom>
        </p:spPr>
      </p:pic>
    </p:spTree>
    <p:extLst>
      <p:ext uri="{BB962C8B-B14F-4D97-AF65-F5344CB8AC3E}">
        <p14:creationId xmlns:p14="http://schemas.microsoft.com/office/powerpoint/2010/main" val="300937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err="1"/>
              <a:t>Apprentissage</a:t>
            </a:r>
            <a:r>
              <a:rPr lang="en-US" sz="3200" dirty="0"/>
              <a:t> / validation / test</a:t>
            </a:r>
          </a:p>
        </p:txBody>
      </p:sp>
      <p:sp>
        <p:nvSpPr>
          <p:cNvPr id="3" name="Espace réservé du contenu 2"/>
          <p:cNvSpPr>
            <a:spLocks noGrp="1"/>
          </p:cNvSpPr>
          <p:nvPr>
            <p:ph idx="1"/>
          </p:nvPr>
        </p:nvSpPr>
        <p:spPr>
          <a:xfrm>
            <a:off x="1484310" y="1438275"/>
            <a:ext cx="10018713" cy="914400"/>
          </a:xfrm>
        </p:spPr>
        <p:txBody>
          <a:bodyPr>
            <a:normAutofit fontScale="62500" lnSpcReduction="20000"/>
          </a:bodyPr>
          <a:lstStyle/>
          <a:p>
            <a:r>
              <a:rPr lang="fr-FR" dirty="0"/>
              <a:t>Nous pourrions avoir besoin d'un jeu de validation supplémentaire pour estimer les valeurs d'hyperparamètres</a:t>
            </a:r>
          </a:p>
          <a:p>
            <a:r>
              <a:rPr lang="fr-FR" dirty="0"/>
              <a:t>Dans ce cas, les données sont divisées en 3 sous-ensembles de données.</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pPr/>
              <a:t>58</a:t>
            </a:fld>
            <a:endParaRPr lang="fr-FR"/>
          </a:p>
        </p:txBody>
      </p:sp>
      <p:pic>
        <p:nvPicPr>
          <p:cNvPr id="4" name="Image 3"/>
          <p:cNvPicPr>
            <a:picLocks noChangeAspect="1"/>
          </p:cNvPicPr>
          <p:nvPr/>
        </p:nvPicPr>
        <p:blipFill>
          <a:blip r:embed="rId2"/>
          <a:stretch>
            <a:fillRect/>
          </a:stretch>
        </p:blipFill>
        <p:spPr>
          <a:xfrm>
            <a:off x="2176912" y="2426677"/>
            <a:ext cx="7419607" cy="3851031"/>
          </a:xfrm>
          <a:prstGeom prst="rect">
            <a:avLst/>
          </a:prstGeom>
        </p:spPr>
      </p:pic>
    </p:spTree>
    <p:extLst>
      <p:ext uri="{BB962C8B-B14F-4D97-AF65-F5344CB8AC3E}">
        <p14:creationId xmlns:p14="http://schemas.microsoft.com/office/powerpoint/2010/main" val="3407103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croisée</a:t>
            </a:r>
            <a:endParaRPr lang="en-US" dirty="0"/>
          </a:p>
        </p:txBody>
      </p:sp>
      <p:sp>
        <p:nvSpPr>
          <p:cNvPr id="3" name="Espace réservé du contenu 2"/>
          <p:cNvSpPr>
            <a:spLocks noGrp="1"/>
          </p:cNvSpPr>
          <p:nvPr>
            <p:ph idx="1"/>
          </p:nvPr>
        </p:nvSpPr>
        <p:spPr>
          <a:xfrm>
            <a:off x="1295399" y="1535838"/>
            <a:ext cx="4348391" cy="4322962"/>
          </a:xfrm>
        </p:spPr>
        <p:txBody>
          <a:bodyPr>
            <a:normAutofit fontScale="62500" lnSpcReduction="20000"/>
          </a:bodyPr>
          <a:lstStyle/>
          <a:p>
            <a:endParaRPr lang="fr-FR" dirty="0"/>
          </a:p>
          <a:p>
            <a:r>
              <a:rPr lang="fr-FR" dirty="0"/>
              <a:t>Itérativement, laissez un échantillon hors du jeu d’apprentissage et utilisez-le à des fins de test</a:t>
            </a:r>
          </a:p>
          <a:p>
            <a:r>
              <a:rPr lang="fr-FR" dirty="0"/>
              <a:t>La validation croisée est utilisée pour valider votre modèle et est plus robuste qu'un train / test classique</a:t>
            </a:r>
          </a:p>
          <a:p>
            <a:r>
              <a:rPr lang="fr-FR" dirty="0"/>
              <a:t>k devrait être choisi en fonction de différentes variables:</a:t>
            </a:r>
          </a:p>
          <a:p>
            <a:pPr lvl="1"/>
            <a:r>
              <a:rPr lang="fr-FR" dirty="0"/>
              <a:t>k sera plus grand quand N est grand</a:t>
            </a:r>
          </a:p>
          <a:p>
            <a:pPr lvl="1"/>
            <a:r>
              <a:rPr lang="fr-FR" dirty="0"/>
              <a:t>k sera plus petit si le temps d'entraînement est long</a:t>
            </a:r>
          </a:p>
          <a:p>
            <a:pPr lvl="1"/>
            <a:r>
              <a:rPr lang="fr-FR" dirty="0"/>
              <a:t>Les valeurs sont généralement comprises entre 5 et 10</a:t>
            </a:r>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59</a:t>
            </a:fld>
            <a:endParaRPr lang="fr-FR"/>
          </a:p>
        </p:txBody>
      </p:sp>
      <p:pic>
        <p:nvPicPr>
          <p:cNvPr id="4" name="Image 3"/>
          <p:cNvPicPr>
            <a:picLocks noChangeAspect="1"/>
          </p:cNvPicPr>
          <p:nvPr/>
        </p:nvPicPr>
        <p:blipFill>
          <a:blip r:embed="rId2"/>
          <a:stretch>
            <a:fillRect/>
          </a:stretch>
        </p:blipFill>
        <p:spPr>
          <a:xfrm>
            <a:off x="5643790" y="1716813"/>
            <a:ext cx="6424217" cy="4694327"/>
          </a:xfrm>
          <a:prstGeom prst="rect">
            <a:avLst/>
          </a:prstGeom>
        </p:spPr>
      </p:pic>
    </p:spTree>
    <p:extLst>
      <p:ext uri="{BB962C8B-B14F-4D97-AF65-F5344CB8AC3E}">
        <p14:creationId xmlns:p14="http://schemas.microsoft.com/office/powerpoint/2010/main" val="315755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66E1D-36F2-4E15-B2D4-C3ADC1041F4A}"/>
              </a:ext>
            </a:extLst>
          </p:cNvPr>
          <p:cNvSpPr>
            <a:spLocks noGrp="1"/>
          </p:cNvSpPr>
          <p:nvPr>
            <p:ph type="title"/>
          </p:nvPr>
        </p:nvSpPr>
        <p:spPr/>
        <p:txBody>
          <a:bodyPr/>
          <a:lstStyle/>
          <a:p>
            <a:r>
              <a:rPr lang="fr-FR" dirty="0"/>
              <a:t>Quelques exemples</a:t>
            </a:r>
          </a:p>
        </p:txBody>
      </p:sp>
      <p:sp>
        <p:nvSpPr>
          <p:cNvPr id="3" name="Espace réservé du contenu 2">
            <a:extLst>
              <a:ext uri="{FF2B5EF4-FFF2-40B4-BE49-F238E27FC236}">
                <a16:creationId xmlns:a16="http://schemas.microsoft.com/office/drawing/2014/main" id="{B10202B3-FDC2-4D89-B6E4-EDAC26CFBB84}"/>
              </a:ext>
            </a:extLst>
          </p:cNvPr>
          <p:cNvSpPr>
            <a:spLocks noGrp="1"/>
          </p:cNvSpPr>
          <p:nvPr>
            <p:ph idx="1"/>
          </p:nvPr>
        </p:nvSpPr>
        <p:spPr/>
        <p:txBody>
          <a:bodyPr>
            <a:normAutofit fontScale="85000" lnSpcReduction="20000"/>
          </a:bodyPr>
          <a:lstStyle/>
          <a:p>
            <a:endParaRPr lang="fr-FR" dirty="0"/>
          </a:p>
          <a:p>
            <a:r>
              <a:rPr lang="fr-FR" b="1" dirty="0"/>
              <a:t>Médecine </a:t>
            </a:r>
            <a:r>
              <a:rPr lang="fr-FR" dirty="0"/>
              <a:t>: la machine </a:t>
            </a:r>
            <a:r>
              <a:rPr lang="fr-FR" i="1" dirty="0"/>
              <a:t>apprend </a:t>
            </a:r>
            <a:r>
              <a:rPr lang="fr-FR" dirty="0"/>
              <a:t>à identifier l’état sain/malade de patients à partir de données d’imagerie classées en sain/malade par des experts. </a:t>
            </a:r>
          </a:p>
          <a:p>
            <a:r>
              <a:rPr lang="fr-FR" b="1" dirty="0"/>
              <a:t>E-commerce</a:t>
            </a:r>
            <a:r>
              <a:rPr lang="fr-FR" dirty="0"/>
              <a:t>: la machine </a:t>
            </a:r>
            <a:r>
              <a:rPr lang="fr-FR" i="1" dirty="0"/>
              <a:t>apprend </a:t>
            </a:r>
            <a:r>
              <a:rPr lang="fr-FR" dirty="0"/>
              <a:t>à recommander des articles aux consommateurs en fonction de données de localisation géographique et d’achats passés. </a:t>
            </a:r>
          </a:p>
          <a:p>
            <a:r>
              <a:rPr lang="fr-FR" b="1" dirty="0"/>
              <a:t>Assurance </a:t>
            </a:r>
            <a:r>
              <a:rPr lang="fr-FR" dirty="0"/>
              <a:t>: la machine </a:t>
            </a:r>
            <a:r>
              <a:rPr lang="fr-FR" i="1" dirty="0"/>
              <a:t>apprend </a:t>
            </a:r>
            <a:r>
              <a:rPr lang="fr-FR" dirty="0"/>
              <a:t>à détecter le risque de fraude à partir de données de comportement et de fraudes passées.</a:t>
            </a:r>
          </a:p>
          <a:p>
            <a:r>
              <a:rPr lang="fr-FR" b="1" dirty="0"/>
              <a:t>Emailing</a:t>
            </a:r>
            <a:r>
              <a:rPr lang="fr-FR" dirty="0"/>
              <a:t>: la machine </a:t>
            </a:r>
            <a:r>
              <a:rPr lang="fr-FR" i="1" dirty="0"/>
              <a:t>apprend </a:t>
            </a:r>
            <a:r>
              <a:rPr lang="fr-FR" dirty="0"/>
              <a:t>à classer des emails en spam/non-spam à partir d’une base de mails déjà classés en spam/non-spam.</a:t>
            </a:r>
          </a:p>
          <a:p>
            <a:endParaRPr lang="fr-FR" dirty="0"/>
          </a:p>
        </p:txBody>
      </p:sp>
    </p:spTree>
    <p:extLst>
      <p:ext uri="{BB962C8B-B14F-4D97-AF65-F5344CB8AC3E}">
        <p14:creationId xmlns:p14="http://schemas.microsoft.com/office/powerpoint/2010/main" val="554779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croisée</a:t>
            </a:r>
            <a:endParaRPr lang="en-US" dirty="0"/>
          </a:p>
        </p:txBody>
      </p:sp>
      <p:sp>
        <p:nvSpPr>
          <p:cNvPr id="5" name="Espace réservé du numéro de diapositive 4"/>
          <p:cNvSpPr>
            <a:spLocks noGrp="1"/>
          </p:cNvSpPr>
          <p:nvPr>
            <p:ph type="sldNum" sz="quarter" idx="12"/>
          </p:nvPr>
        </p:nvSpPr>
        <p:spPr/>
        <p:txBody>
          <a:bodyPr/>
          <a:lstStyle/>
          <a:p>
            <a:fld id="{24FE6F13-6924-4A3E-897D-A964C39AFD93}" type="slidenum">
              <a:rPr lang="fr-FR" smtClean="0"/>
              <a:t>60</a:t>
            </a:fld>
            <a:endParaRPr lang="fr-FR"/>
          </a:p>
        </p:txBody>
      </p:sp>
      <p:pic>
        <p:nvPicPr>
          <p:cNvPr id="4" name="Image 3"/>
          <p:cNvPicPr>
            <a:picLocks noChangeAspect="1"/>
          </p:cNvPicPr>
          <p:nvPr/>
        </p:nvPicPr>
        <p:blipFill>
          <a:blip r:embed="rId2"/>
          <a:stretch>
            <a:fillRect/>
          </a:stretch>
        </p:blipFill>
        <p:spPr>
          <a:xfrm>
            <a:off x="2408993" y="2228140"/>
            <a:ext cx="8169348" cy="4221846"/>
          </a:xfrm>
          <a:prstGeom prst="rect">
            <a:avLst/>
          </a:prstGeom>
        </p:spPr>
      </p:pic>
    </p:spTree>
    <p:extLst>
      <p:ext uri="{BB962C8B-B14F-4D97-AF65-F5344CB8AC3E}">
        <p14:creationId xmlns:p14="http://schemas.microsoft.com/office/powerpoint/2010/main" val="100281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Ajustement</a:t>
            </a:r>
            <a:r>
              <a:rPr lang="en-US" dirty="0"/>
              <a:t> des hyper-</a:t>
            </a:r>
            <a:r>
              <a:rPr lang="en-US" dirty="0" err="1"/>
              <a:t>paramètres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a:t>De nombreux algorithmes d’apprentissage automatique ont des hyperparamètres et il est difficile de fixer leur valeur.</a:t>
            </a:r>
          </a:p>
          <a:p>
            <a:pPr lvl="1"/>
            <a:r>
              <a:rPr lang="fr-FR" dirty="0"/>
              <a:t>Nombre de voisins dans k-NN</a:t>
            </a:r>
          </a:p>
          <a:p>
            <a:pPr lvl="1"/>
            <a:r>
              <a:rPr lang="fr-FR" dirty="0"/>
              <a:t>Profondeur d'un arbre</a:t>
            </a:r>
          </a:p>
          <a:p>
            <a:pPr lvl="1"/>
            <a:r>
              <a:rPr lang="fr-FR" dirty="0"/>
              <a:t>Noyau en SVM</a:t>
            </a:r>
          </a:p>
          <a:p>
            <a:pPr lvl="1"/>
            <a:r>
              <a:rPr lang="fr-FR" dirty="0"/>
              <a:t>…</a:t>
            </a:r>
          </a:p>
          <a:p>
            <a:r>
              <a:rPr lang="fr-FR" dirty="0"/>
              <a:t>La méthode principale est la recherche sur grille qui consiste à tester toutes les combinaisons possibles sur une grille.</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pPr/>
              <a:t>61</a:t>
            </a:fld>
            <a:endParaRPr lang="fr-FR"/>
          </a:p>
        </p:txBody>
      </p:sp>
    </p:spTree>
    <p:extLst>
      <p:ext uri="{BB962C8B-B14F-4D97-AF65-F5344CB8AC3E}">
        <p14:creationId xmlns:p14="http://schemas.microsoft.com/office/powerpoint/2010/main" val="3938415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Ajustement</a:t>
            </a:r>
            <a:r>
              <a:rPr lang="en-US" dirty="0"/>
              <a:t> des hyper-</a:t>
            </a:r>
            <a:r>
              <a:rPr lang="en-US" dirty="0" err="1"/>
              <a:t>paramètres</a:t>
            </a:r>
            <a:endParaRPr lang="fr-FR" dirty="0"/>
          </a:p>
        </p:txBody>
      </p:sp>
      <p:sp>
        <p:nvSpPr>
          <p:cNvPr id="3" name="Espace réservé du contenu 2"/>
          <p:cNvSpPr>
            <a:spLocks noGrp="1"/>
          </p:cNvSpPr>
          <p:nvPr>
            <p:ph idx="1"/>
          </p:nvPr>
        </p:nvSpPr>
        <p:spPr/>
        <p:txBody>
          <a:bodyPr/>
          <a:lstStyle/>
          <a:p>
            <a:endParaRPr lang="fr-FR" dirty="0"/>
          </a:p>
          <a:p>
            <a:r>
              <a:rPr lang="fr-FR" dirty="0"/>
              <a:t>Une recherche comprend:</a:t>
            </a:r>
          </a:p>
          <a:p>
            <a:pPr lvl="1"/>
            <a:r>
              <a:rPr lang="fr-FR" dirty="0"/>
              <a:t>un estimateur (</a:t>
            </a:r>
            <a:r>
              <a:rPr lang="fr-FR" dirty="0" err="1"/>
              <a:t>régresseur</a:t>
            </a:r>
            <a:r>
              <a:rPr lang="fr-FR" dirty="0"/>
              <a:t> ou classificateur);</a:t>
            </a:r>
          </a:p>
          <a:p>
            <a:pPr lvl="1"/>
            <a:r>
              <a:rPr lang="fr-FR" dirty="0"/>
              <a:t>un espace de paramètres;</a:t>
            </a:r>
          </a:p>
          <a:p>
            <a:pPr lvl="1"/>
            <a:r>
              <a:rPr lang="fr-FR" dirty="0"/>
              <a:t>une méthode de recherche ou d'échantillonnage de candidats;</a:t>
            </a:r>
          </a:p>
          <a:p>
            <a:pPr lvl="1"/>
            <a:r>
              <a:rPr lang="fr-FR" dirty="0"/>
              <a:t>un schéma de validation croisée; et</a:t>
            </a:r>
          </a:p>
          <a:p>
            <a:pPr lvl="1"/>
            <a:r>
              <a:rPr lang="fr-FR" dirty="0"/>
              <a:t>une fonction de score.</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pPr/>
              <a:t>62</a:t>
            </a:fld>
            <a:endParaRPr lang="fr-FR"/>
          </a:p>
        </p:txBody>
      </p:sp>
    </p:spTree>
    <p:extLst>
      <p:ext uri="{BB962C8B-B14F-4D97-AF65-F5344CB8AC3E}">
        <p14:creationId xmlns:p14="http://schemas.microsoft.com/office/powerpoint/2010/main" val="1100253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fr-FR" altLang="fr-FR" dirty="0"/>
              <a:t>Validation du modèle</a:t>
            </a:r>
            <a:endParaRPr lang="en-US" altLang="fr-FR" dirty="0"/>
          </a:p>
        </p:txBody>
      </p:sp>
      <p:sp>
        <p:nvSpPr>
          <p:cNvPr id="216067" name="Rectangle 3"/>
          <p:cNvSpPr>
            <a:spLocks noGrp="1" noChangeArrowheads="1"/>
          </p:cNvSpPr>
          <p:nvPr>
            <p:ph idx="1"/>
          </p:nvPr>
        </p:nvSpPr>
        <p:spPr/>
        <p:txBody>
          <a:bodyPr>
            <a:normAutofit fontScale="92500" lnSpcReduction="20000"/>
          </a:bodyPr>
          <a:lstStyle/>
          <a:p>
            <a:r>
              <a:rPr lang="fr-FR" altLang="fr-FR" dirty="0"/>
              <a:t>Paramètres d'évaluation des performances</a:t>
            </a:r>
          </a:p>
          <a:p>
            <a:pPr lvl="1"/>
            <a:r>
              <a:rPr lang="fr-FR" altLang="fr-FR" dirty="0"/>
              <a:t>Comment évaluer les performances d'un modèle?</a:t>
            </a:r>
          </a:p>
          <a:p>
            <a:endParaRPr lang="fr-FR" altLang="fr-FR" dirty="0"/>
          </a:p>
          <a:p>
            <a:r>
              <a:rPr lang="fr-FR" altLang="fr-FR" dirty="0"/>
              <a:t>Méthodes d'évaluation des performances</a:t>
            </a:r>
          </a:p>
          <a:p>
            <a:pPr lvl="1"/>
            <a:r>
              <a:rPr lang="fr-FR" altLang="fr-FR" dirty="0"/>
              <a:t>Comment obtenir des estimations fiables?</a:t>
            </a:r>
          </a:p>
          <a:p>
            <a:endParaRPr lang="fr-FR" altLang="fr-FR" dirty="0"/>
          </a:p>
          <a:p>
            <a:r>
              <a:rPr lang="fr-FR" altLang="fr-FR" dirty="0"/>
              <a:t>Méthodes de comparaison de modèles</a:t>
            </a:r>
          </a:p>
          <a:p>
            <a:pPr lvl="1"/>
            <a:r>
              <a:rPr lang="fr-FR" altLang="fr-FR" dirty="0"/>
              <a:t>Comment comparer les performances relatives des modèles concurrents?</a:t>
            </a:r>
            <a:endParaRPr lang="en-US" altLang="fr-FR" dirty="0"/>
          </a:p>
        </p:txBody>
      </p:sp>
      <p:sp>
        <p:nvSpPr>
          <p:cNvPr id="4" name="Espace réservé du numéro de diapositive 3"/>
          <p:cNvSpPr>
            <a:spLocks noGrp="1"/>
          </p:cNvSpPr>
          <p:nvPr>
            <p:ph type="sldNum" sz="quarter" idx="12"/>
          </p:nvPr>
        </p:nvSpPr>
        <p:spPr/>
        <p:txBody>
          <a:bodyPr/>
          <a:lstStyle/>
          <a:p>
            <a:fld id="{2660D6BA-4E47-4FB4-99BA-A54362E93795}" type="slidenum">
              <a:rPr lang="en-US" altLang="en-US"/>
              <a:pPr/>
              <a:t>63</a:t>
            </a:fld>
            <a:endParaRPr lang="en-US" altLang="en-US"/>
          </a:p>
        </p:txBody>
      </p:sp>
    </p:spTree>
    <p:extLst>
      <p:ext uri="{BB962C8B-B14F-4D97-AF65-F5344CB8AC3E}">
        <p14:creationId xmlns:p14="http://schemas.microsoft.com/office/powerpoint/2010/main" val="1006079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Quelques</a:t>
            </a:r>
            <a:r>
              <a:rPr lang="en-US" dirty="0"/>
              <a:t> </a:t>
            </a:r>
            <a:r>
              <a:rPr lang="en-US" dirty="0" err="1"/>
              <a:t>métriques</a:t>
            </a:r>
            <a:endParaRPr lang="en-US" dirty="0"/>
          </a:p>
        </p:txBody>
      </p:sp>
      <p:sp>
        <p:nvSpPr>
          <p:cNvPr id="3" name="Espace réservé du contenu 2"/>
          <p:cNvSpPr>
            <a:spLocks noGrp="1"/>
          </p:cNvSpPr>
          <p:nvPr>
            <p:ph idx="1"/>
          </p:nvPr>
        </p:nvSpPr>
        <p:spPr/>
        <p:txBody>
          <a:bodyPr>
            <a:normAutofit lnSpcReduction="10000"/>
          </a:bodyPr>
          <a:lstStyle/>
          <a:p>
            <a:r>
              <a:rPr lang="en-US" dirty="0"/>
              <a:t>Error Metrics for Regression Problems</a:t>
            </a:r>
          </a:p>
          <a:p>
            <a:pPr lvl="1"/>
            <a:r>
              <a:rPr lang="en-US" dirty="0"/>
              <a:t>Mean Absolute Error, Weighted Mean Absolute Error, Root Mean Squared Error, Root Mean Squared Logarithmic Error </a:t>
            </a:r>
          </a:p>
          <a:p>
            <a:r>
              <a:rPr lang="en-US" dirty="0"/>
              <a:t>Error Metrics for Classification Problems</a:t>
            </a:r>
          </a:p>
          <a:p>
            <a:pPr lvl="1"/>
            <a:r>
              <a:rPr lang="en-US" dirty="0"/>
              <a:t>Logarithmic Loss, Mean F Score, Multi Class Log Loss, Hamming Loss, Mean Utility</a:t>
            </a:r>
          </a:p>
          <a:p>
            <a:r>
              <a:rPr lang="en-US" dirty="0" err="1"/>
              <a:t>Métriques</a:t>
            </a:r>
            <a:endParaRPr lang="en-US" dirty="0"/>
          </a:p>
          <a:p>
            <a:pPr lvl="1"/>
            <a:r>
              <a:rPr lang="en-US" dirty="0"/>
              <a:t>Area Under Curve (AUC), Gini, Average Among Top P, Average Precision, Mean Average Precision</a:t>
            </a:r>
          </a:p>
        </p:txBody>
      </p:sp>
      <p:sp>
        <p:nvSpPr>
          <p:cNvPr id="4" name="Espace réservé du numéro de diapositive 3"/>
          <p:cNvSpPr>
            <a:spLocks noGrp="1"/>
          </p:cNvSpPr>
          <p:nvPr>
            <p:ph type="sldNum" sz="quarter" idx="12"/>
          </p:nvPr>
        </p:nvSpPr>
        <p:spPr/>
        <p:txBody>
          <a:bodyPr/>
          <a:lstStyle/>
          <a:p>
            <a:fld id="{24FE6F13-6924-4A3E-897D-A964C39AFD93}" type="slidenum">
              <a:rPr lang="fr-FR" smtClean="0"/>
              <a:pPr/>
              <a:t>64</a:t>
            </a:fld>
            <a:endParaRPr lang="fr-FR"/>
          </a:p>
        </p:txBody>
      </p:sp>
    </p:spTree>
    <p:extLst>
      <p:ext uri="{BB962C8B-B14F-4D97-AF65-F5344CB8AC3E}">
        <p14:creationId xmlns:p14="http://schemas.microsoft.com/office/powerpoint/2010/main" val="1234515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Métriques</a:t>
            </a:r>
            <a:endParaRPr lang="en-US" dirty="0"/>
          </a:p>
        </p:txBody>
      </p:sp>
      <p:sp>
        <p:nvSpPr>
          <p:cNvPr id="3" name="Espace réservé du contenu 2"/>
          <p:cNvSpPr>
            <a:spLocks noGrp="1"/>
          </p:cNvSpPr>
          <p:nvPr>
            <p:ph idx="1"/>
          </p:nvPr>
        </p:nvSpPr>
        <p:spPr>
          <a:xfrm>
            <a:off x="2009775" y="1535838"/>
            <a:ext cx="9601032" cy="662239"/>
          </a:xfrm>
        </p:spPr>
        <p:txBody>
          <a:bodyPr>
            <a:normAutofit fontScale="77500" lnSpcReduction="20000"/>
          </a:bodyPr>
          <a:lstStyle/>
          <a:p>
            <a:r>
              <a:rPr lang="fr-FR" dirty="0"/>
              <a:t>Voici les résultats des mesures les données UCI sur le cancer du sein</a:t>
            </a:r>
            <a:endParaRPr lang="en-US" dirty="0"/>
          </a:p>
        </p:txBody>
      </p:sp>
      <p:sp>
        <p:nvSpPr>
          <p:cNvPr id="6" name="Espace réservé du numéro de diapositive 5"/>
          <p:cNvSpPr>
            <a:spLocks noGrp="1"/>
          </p:cNvSpPr>
          <p:nvPr>
            <p:ph type="sldNum" sz="quarter" idx="12"/>
          </p:nvPr>
        </p:nvSpPr>
        <p:spPr/>
        <p:txBody>
          <a:bodyPr/>
          <a:lstStyle/>
          <a:p>
            <a:fld id="{24FE6F13-6924-4A3E-897D-A964C39AFD93}" type="slidenum">
              <a:rPr lang="fr-FR" smtClean="0"/>
              <a:t>65</a:t>
            </a:fld>
            <a:endParaRPr lang="fr-FR"/>
          </a:p>
        </p:txBody>
      </p:sp>
      <p:pic>
        <p:nvPicPr>
          <p:cNvPr id="4" name="Image 3"/>
          <p:cNvPicPr>
            <a:picLocks noChangeAspect="1"/>
          </p:cNvPicPr>
          <p:nvPr/>
        </p:nvPicPr>
        <p:blipFill>
          <a:blip r:embed="rId2"/>
          <a:stretch>
            <a:fillRect/>
          </a:stretch>
        </p:blipFill>
        <p:spPr>
          <a:xfrm>
            <a:off x="1684788" y="2658708"/>
            <a:ext cx="9085631" cy="3759964"/>
          </a:xfrm>
          <a:prstGeom prst="rect">
            <a:avLst/>
          </a:prstGeom>
        </p:spPr>
      </p:pic>
      <p:sp>
        <p:nvSpPr>
          <p:cNvPr id="5" name="Rectangle 4"/>
          <p:cNvSpPr/>
          <p:nvPr/>
        </p:nvSpPr>
        <p:spPr>
          <a:xfrm>
            <a:off x="2907322" y="2135260"/>
            <a:ext cx="8074269" cy="369332"/>
          </a:xfrm>
          <a:prstGeom prst="rect">
            <a:avLst/>
          </a:prstGeom>
        </p:spPr>
        <p:txBody>
          <a:bodyPr wrap="square">
            <a:spAutoFit/>
          </a:bodyPr>
          <a:lstStyle/>
          <a:p>
            <a:r>
              <a:rPr lang="en-US" dirty="0">
                <a:hlinkClick r:id="rId3"/>
              </a:rPr>
              <a:t>http://mlr.cs.umass.edu/ml/datasets/Breast+Cancer+Wisconsin+(Diagnostic)</a:t>
            </a:r>
            <a:r>
              <a:rPr lang="en-US" dirty="0"/>
              <a:t> </a:t>
            </a:r>
          </a:p>
        </p:txBody>
      </p:sp>
    </p:spTree>
    <p:extLst>
      <p:ext uri="{BB962C8B-B14F-4D97-AF65-F5344CB8AC3E}">
        <p14:creationId xmlns:p14="http://schemas.microsoft.com/office/powerpoint/2010/main" val="2376545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ltLang="fr-FR" dirty="0" err="1"/>
              <a:t>Limite</a:t>
            </a:r>
            <a:r>
              <a:rPr lang="en-US" altLang="fr-FR" dirty="0"/>
              <a:t> du % de bien </a:t>
            </a:r>
            <a:r>
              <a:rPr lang="en-US" altLang="fr-FR" dirty="0" err="1"/>
              <a:t>classés</a:t>
            </a:r>
            <a:endParaRPr lang="en-US" altLang="fr-FR" dirty="0"/>
          </a:p>
        </p:txBody>
      </p:sp>
      <p:sp>
        <p:nvSpPr>
          <p:cNvPr id="219139" name="Rectangle 3"/>
          <p:cNvSpPr>
            <a:spLocks noGrp="1" noChangeArrowheads="1"/>
          </p:cNvSpPr>
          <p:nvPr>
            <p:ph idx="1"/>
          </p:nvPr>
        </p:nvSpPr>
        <p:spPr/>
        <p:txBody>
          <a:bodyPr>
            <a:normAutofit fontScale="92500" lnSpcReduction="20000"/>
          </a:bodyPr>
          <a:lstStyle/>
          <a:p>
            <a:endParaRPr lang="fr-FR" altLang="fr-FR" dirty="0"/>
          </a:p>
          <a:p>
            <a:r>
              <a:rPr lang="fr-FR" altLang="fr-FR" dirty="0"/>
              <a:t>Considérons un problème à 2 classes</a:t>
            </a:r>
          </a:p>
          <a:p>
            <a:pPr lvl="1"/>
            <a:r>
              <a:rPr lang="fr-FR" altLang="fr-FR" dirty="0"/>
              <a:t>Nombre d'exemples de classe 0 = 9990</a:t>
            </a:r>
          </a:p>
          <a:p>
            <a:pPr lvl="1"/>
            <a:r>
              <a:rPr lang="fr-FR" altLang="fr-FR" dirty="0"/>
              <a:t>Nombre d'exemples de classe 1 = 10</a:t>
            </a:r>
          </a:p>
          <a:p>
            <a:endParaRPr lang="fr-FR" altLang="fr-FR" dirty="0"/>
          </a:p>
          <a:p>
            <a:r>
              <a:rPr lang="fr-FR" altLang="fr-FR" dirty="0"/>
              <a:t>Si le modèle prédit que tout est en classe 0, le % de ben classés est de 9990/10000 = 99,9%</a:t>
            </a:r>
          </a:p>
          <a:p>
            <a:r>
              <a:rPr lang="fr-FR" altLang="fr-FR" dirty="0"/>
              <a:t>L’</a:t>
            </a:r>
            <a:r>
              <a:rPr lang="fr-FR" altLang="fr-FR" dirty="0" err="1"/>
              <a:t>accuracy</a:t>
            </a:r>
            <a:r>
              <a:rPr lang="fr-FR" altLang="fr-FR" dirty="0"/>
              <a:t> est trompeuse car le modèle ne détecte aucun exemple de classe 1</a:t>
            </a:r>
            <a:endParaRPr lang="en-US" altLang="fr-FR" dirty="0"/>
          </a:p>
        </p:txBody>
      </p:sp>
      <p:sp>
        <p:nvSpPr>
          <p:cNvPr id="4" name="Espace réservé du numéro de diapositive 3"/>
          <p:cNvSpPr>
            <a:spLocks noGrp="1"/>
          </p:cNvSpPr>
          <p:nvPr>
            <p:ph type="sldNum" sz="quarter" idx="12"/>
          </p:nvPr>
        </p:nvSpPr>
        <p:spPr/>
        <p:txBody>
          <a:bodyPr/>
          <a:lstStyle/>
          <a:p>
            <a:fld id="{0255E1F7-1F37-45AF-A88D-35FEC20137D5}" type="slidenum">
              <a:rPr lang="en-US" altLang="en-US"/>
              <a:pPr/>
              <a:t>66</a:t>
            </a:fld>
            <a:endParaRPr lang="en-US" altLang="en-US"/>
          </a:p>
        </p:txBody>
      </p:sp>
    </p:spTree>
    <p:extLst>
      <p:ext uri="{BB962C8B-B14F-4D97-AF65-F5344CB8AC3E}">
        <p14:creationId xmlns:p14="http://schemas.microsoft.com/office/powerpoint/2010/main" val="293615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fr-FR" dirty="0" err="1"/>
              <a:t>Méthodes</a:t>
            </a:r>
            <a:r>
              <a:rPr lang="en-US" altLang="fr-FR" dirty="0"/>
              <a:t> </a:t>
            </a:r>
            <a:r>
              <a:rPr lang="en-US" altLang="fr-FR" dirty="0" err="1"/>
              <a:t>d'évaluation</a:t>
            </a:r>
            <a:r>
              <a:rPr lang="en-US" altLang="fr-FR" dirty="0"/>
              <a:t> des performances</a:t>
            </a:r>
          </a:p>
        </p:txBody>
      </p:sp>
      <p:sp>
        <p:nvSpPr>
          <p:cNvPr id="225283" name="Rectangle 3"/>
          <p:cNvSpPr>
            <a:spLocks noGrp="1" noChangeArrowheads="1"/>
          </p:cNvSpPr>
          <p:nvPr>
            <p:ph idx="1"/>
          </p:nvPr>
        </p:nvSpPr>
        <p:spPr/>
        <p:txBody>
          <a:bodyPr>
            <a:normAutofit/>
          </a:bodyPr>
          <a:lstStyle/>
          <a:p>
            <a:r>
              <a:rPr lang="fr-FR" altLang="fr-FR" sz="2400" dirty="0"/>
              <a:t>Comment obtenir une estimation fiable de la performance?</a:t>
            </a:r>
          </a:p>
          <a:p>
            <a:endParaRPr lang="fr-FR" altLang="fr-FR" sz="2400" dirty="0"/>
          </a:p>
          <a:p>
            <a:r>
              <a:rPr lang="fr-FR" altLang="fr-FR" sz="2400" dirty="0"/>
              <a:t>Les performances d'un modèle peuvent dépendre d'autres facteurs que l'algorithme d'apprentissage:</a:t>
            </a:r>
          </a:p>
          <a:p>
            <a:pPr lvl="1"/>
            <a:r>
              <a:rPr lang="fr-FR" altLang="fr-FR" sz="2000" dirty="0"/>
              <a:t>Distribution de classe</a:t>
            </a:r>
          </a:p>
          <a:p>
            <a:pPr lvl="1"/>
            <a:r>
              <a:rPr lang="fr-FR" altLang="fr-FR" sz="2000" dirty="0"/>
              <a:t>Coût d'une mauvaise classification</a:t>
            </a:r>
          </a:p>
          <a:p>
            <a:pPr lvl="1"/>
            <a:r>
              <a:rPr lang="fr-FR" altLang="fr-FR" sz="2000" dirty="0"/>
              <a:t>Taille des ensembles d’apprentissage et de test</a:t>
            </a:r>
            <a:endParaRPr lang="en-US" altLang="fr-FR" sz="2000" dirty="0"/>
          </a:p>
        </p:txBody>
      </p:sp>
      <p:sp>
        <p:nvSpPr>
          <p:cNvPr id="4" name="Espace réservé du numéro de diapositive 3"/>
          <p:cNvSpPr>
            <a:spLocks noGrp="1"/>
          </p:cNvSpPr>
          <p:nvPr>
            <p:ph type="sldNum" sz="quarter" idx="12"/>
          </p:nvPr>
        </p:nvSpPr>
        <p:spPr/>
        <p:txBody>
          <a:bodyPr/>
          <a:lstStyle/>
          <a:p>
            <a:fld id="{5C7D91F5-CBCB-4DAE-818F-A381D6A54CE8}" type="slidenum">
              <a:rPr lang="en-US" altLang="en-US"/>
              <a:pPr/>
              <a:t>67</a:t>
            </a:fld>
            <a:endParaRPr lang="en-US" altLang="en-US"/>
          </a:p>
        </p:txBody>
      </p:sp>
    </p:spTree>
    <p:extLst>
      <p:ext uri="{BB962C8B-B14F-4D97-AF65-F5344CB8AC3E}">
        <p14:creationId xmlns:p14="http://schemas.microsoft.com/office/powerpoint/2010/main" val="132067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en-US" altLang="fr-FR" sz="3100" dirty="0"/>
              <a:t>ROC (Receiver Operating Characteristic)</a:t>
            </a:r>
          </a:p>
        </p:txBody>
      </p:sp>
      <p:sp>
        <p:nvSpPr>
          <p:cNvPr id="229379" name="Rectangle 3"/>
          <p:cNvSpPr>
            <a:spLocks noGrp="1" noChangeArrowheads="1"/>
          </p:cNvSpPr>
          <p:nvPr>
            <p:ph idx="1"/>
          </p:nvPr>
        </p:nvSpPr>
        <p:spPr/>
        <p:txBody>
          <a:bodyPr>
            <a:normAutofit/>
          </a:bodyPr>
          <a:lstStyle/>
          <a:p>
            <a:pPr>
              <a:lnSpc>
                <a:spcPct val="90000"/>
              </a:lnSpc>
            </a:pPr>
            <a:r>
              <a:rPr lang="fr-FR" altLang="fr-FR" dirty="0"/>
              <a:t>Caractériser le compromis entre les résultats positifs et les fausses alarmes</a:t>
            </a:r>
          </a:p>
          <a:p>
            <a:pPr>
              <a:lnSpc>
                <a:spcPct val="90000"/>
              </a:lnSpc>
            </a:pPr>
            <a:r>
              <a:rPr lang="fr-FR" altLang="fr-FR" dirty="0"/>
              <a:t>La courbe ROC représente TP (vrai positifs sur l'axe des y) en fonction de FP (faux positifs sur l'axe des x)</a:t>
            </a:r>
          </a:p>
          <a:p>
            <a:pPr>
              <a:lnSpc>
                <a:spcPct val="90000"/>
              </a:lnSpc>
            </a:pPr>
            <a:r>
              <a:rPr lang="fr-FR" altLang="fr-FR" dirty="0"/>
              <a:t>Performances de chaque classifieur représentées par un point sur la courbe ROC</a:t>
            </a:r>
          </a:p>
          <a:p>
            <a:pPr lvl="1">
              <a:lnSpc>
                <a:spcPct val="90000"/>
              </a:lnSpc>
            </a:pPr>
            <a:r>
              <a:rPr lang="fr-FR" altLang="fr-FR" dirty="0"/>
              <a:t>changer le seuil de l'algorithme, la distribution de l'échantillon ou la matrice des coûts modifie l'emplacement du point</a:t>
            </a:r>
          </a:p>
        </p:txBody>
      </p:sp>
      <p:sp>
        <p:nvSpPr>
          <p:cNvPr id="4" name="Espace réservé du numéro de diapositive 3"/>
          <p:cNvSpPr>
            <a:spLocks noGrp="1"/>
          </p:cNvSpPr>
          <p:nvPr>
            <p:ph type="sldNum" sz="quarter" idx="12"/>
          </p:nvPr>
        </p:nvSpPr>
        <p:spPr/>
        <p:txBody>
          <a:bodyPr/>
          <a:lstStyle/>
          <a:p>
            <a:fld id="{65A9D9CE-FCC3-49DA-B7A7-44BC57F4C971}" type="slidenum">
              <a:rPr lang="en-US" altLang="en-US"/>
              <a:pPr/>
              <a:t>68</a:t>
            </a:fld>
            <a:endParaRPr lang="en-US" altLang="en-US"/>
          </a:p>
        </p:txBody>
      </p:sp>
    </p:spTree>
    <p:extLst>
      <p:ext uri="{BB962C8B-B14F-4D97-AF65-F5344CB8AC3E}">
        <p14:creationId xmlns:p14="http://schemas.microsoft.com/office/powerpoint/2010/main" val="1088508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3D6BE-A85C-493A-9060-958172468DA4}"/>
              </a:ext>
            </a:extLst>
          </p:cNvPr>
          <p:cNvSpPr>
            <a:spLocks noGrp="1"/>
          </p:cNvSpPr>
          <p:nvPr>
            <p:ph type="title"/>
          </p:nvPr>
        </p:nvSpPr>
        <p:spPr/>
        <p:txBody>
          <a:bodyPr/>
          <a:lstStyle/>
          <a:p>
            <a:r>
              <a:rPr lang="en-US" altLang="fr-FR" dirty="0"/>
              <a:t>ROC (Receiver Operating Characteristic)</a:t>
            </a:r>
            <a:endParaRPr lang="fr-FR" dirty="0"/>
          </a:p>
        </p:txBody>
      </p:sp>
      <p:sp>
        <p:nvSpPr>
          <p:cNvPr id="3" name="Espace réservé du contenu 2">
            <a:extLst>
              <a:ext uri="{FF2B5EF4-FFF2-40B4-BE49-F238E27FC236}">
                <a16:creationId xmlns:a16="http://schemas.microsoft.com/office/drawing/2014/main" id="{8B541807-C604-4059-BC27-79E465B1505A}"/>
              </a:ext>
            </a:extLst>
          </p:cNvPr>
          <p:cNvSpPr>
            <a:spLocks noGrp="1"/>
          </p:cNvSpPr>
          <p:nvPr>
            <p:ph idx="1"/>
          </p:nvPr>
        </p:nvSpPr>
        <p:spPr/>
        <p:txBody>
          <a:bodyPr>
            <a:normAutofit fontScale="85000" lnSpcReduction="20000"/>
          </a:bodyPr>
          <a:lstStyle/>
          <a:p>
            <a:r>
              <a:rPr lang="fr-FR" dirty="0"/>
              <a:t>Une </a:t>
            </a:r>
            <a:r>
              <a:rPr lang="fr-FR" b="1" dirty="0"/>
              <a:t>courbe ROC</a:t>
            </a:r>
            <a:r>
              <a:rPr lang="fr-FR" dirty="0"/>
              <a:t> (</a:t>
            </a:r>
            <a:r>
              <a:rPr lang="fr-FR" b="1" dirty="0" err="1"/>
              <a:t>receiver</a:t>
            </a:r>
            <a:r>
              <a:rPr lang="fr-FR" b="1" dirty="0"/>
              <a:t> operating </a:t>
            </a:r>
            <a:r>
              <a:rPr lang="fr-FR" b="1" dirty="0" err="1"/>
              <a:t>characteristic</a:t>
            </a:r>
            <a:r>
              <a:rPr lang="fr-FR" dirty="0"/>
              <a:t>) est un graphique représentant les performances d'un modèle de classification pour tous les seuils de classification. Cette courbe trace le taux de vrais positifs en fonction du taux de faux positifs :</a:t>
            </a:r>
          </a:p>
          <a:p>
            <a:pPr lvl="1"/>
            <a:r>
              <a:rPr lang="fr-FR" dirty="0"/>
              <a:t>Taux de vrais positifs</a:t>
            </a:r>
          </a:p>
          <a:p>
            <a:pPr lvl="1"/>
            <a:r>
              <a:rPr lang="fr-FR" dirty="0"/>
              <a:t>Taux de faux positifs</a:t>
            </a:r>
          </a:p>
          <a:p>
            <a:r>
              <a:rPr lang="fr-FR" dirty="0"/>
              <a:t>Une courbe ROC trace les valeurs TVP et TFP pour différents seuils de classification. Diminuer la valeur du seuil de classification permet de classer plus d'éléments comme positifs, ce qui augmente le nombre de faux positifs et de vrais positifs. La figure ci-dessous représente une courbe ROC classique.</a:t>
            </a:r>
          </a:p>
        </p:txBody>
      </p:sp>
    </p:spTree>
    <p:extLst>
      <p:ext uri="{BB962C8B-B14F-4D97-AF65-F5344CB8AC3E}">
        <p14:creationId xmlns:p14="http://schemas.microsoft.com/office/powerpoint/2010/main" val="189050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833A347-768E-43C1-A0BB-8D89F9D6E02E}"/>
              </a:ext>
            </a:extLst>
          </p:cNvPr>
          <p:cNvSpPr>
            <a:spLocks noGrp="1"/>
          </p:cNvSpPr>
          <p:nvPr>
            <p:ph type="title"/>
          </p:nvPr>
        </p:nvSpPr>
        <p:spPr/>
        <p:txBody>
          <a:bodyPr/>
          <a:lstStyle/>
          <a:p>
            <a:r>
              <a:rPr lang="fr-FR" dirty="0"/>
              <a:t>Le vocabulaire autour du machine </a:t>
            </a:r>
            <a:r>
              <a:rPr lang="fr-FR" dirty="0" err="1"/>
              <a:t>learning</a:t>
            </a:r>
            <a:endParaRPr lang="fr-FR" dirty="0"/>
          </a:p>
        </p:txBody>
      </p:sp>
      <p:sp>
        <p:nvSpPr>
          <p:cNvPr id="3" name="Espace réservé du contenu 2">
            <a:extLst>
              <a:ext uri="{FF2B5EF4-FFF2-40B4-BE49-F238E27FC236}">
                <a16:creationId xmlns:a16="http://schemas.microsoft.com/office/drawing/2014/main" id="{D8070A23-E9A7-4D80-BE06-27C38DE79F3A}"/>
              </a:ext>
            </a:extLst>
          </p:cNvPr>
          <p:cNvSpPr>
            <a:spLocks noGrp="1"/>
          </p:cNvSpPr>
          <p:nvPr>
            <p:ph sz="half" idx="1"/>
          </p:nvPr>
        </p:nvSpPr>
        <p:spPr>
          <a:xfrm>
            <a:off x="1484312" y="2133601"/>
            <a:ext cx="5394607" cy="3657600"/>
          </a:xfrm>
        </p:spPr>
        <p:txBody>
          <a:bodyPr>
            <a:normAutofit/>
          </a:bodyPr>
          <a:lstStyle/>
          <a:p>
            <a:r>
              <a:rPr lang="fr-FR" dirty="0"/>
              <a:t>Il existe de nombreux termes liés au machine </a:t>
            </a:r>
            <a:r>
              <a:rPr lang="fr-FR" dirty="0" err="1"/>
              <a:t>learning</a:t>
            </a:r>
            <a:r>
              <a:rPr lang="fr-FR" dirty="0"/>
              <a:t> : </a:t>
            </a:r>
          </a:p>
          <a:p>
            <a:pPr lvl="1"/>
            <a:r>
              <a:rPr lang="fr-FR" dirty="0"/>
              <a:t>Apprentissage</a:t>
            </a:r>
          </a:p>
          <a:p>
            <a:pPr lvl="1"/>
            <a:r>
              <a:rPr lang="fr-FR" dirty="0"/>
              <a:t>Data </a:t>
            </a:r>
            <a:r>
              <a:rPr lang="fr-FR" dirty="0" err="1"/>
              <a:t>mining</a:t>
            </a:r>
            <a:endParaRPr lang="fr-FR" dirty="0"/>
          </a:p>
          <a:p>
            <a:pPr lvl="1"/>
            <a:r>
              <a:rPr lang="fr-FR" dirty="0"/>
              <a:t>Big data</a:t>
            </a:r>
          </a:p>
          <a:p>
            <a:pPr lvl="1"/>
            <a:r>
              <a:rPr lang="fr-FR" dirty="0"/>
              <a:t>Intelligence artificielle</a:t>
            </a:r>
          </a:p>
          <a:p>
            <a:pPr lvl="1"/>
            <a:r>
              <a:rPr lang="fr-FR" dirty="0" err="1"/>
              <a:t>Deep</a:t>
            </a:r>
            <a:r>
              <a:rPr lang="fr-FR" dirty="0"/>
              <a:t> </a:t>
            </a:r>
            <a:r>
              <a:rPr lang="fr-FR" dirty="0" err="1"/>
              <a:t>learning</a:t>
            </a:r>
            <a:endParaRPr lang="fr-FR" dirty="0"/>
          </a:p>
          <a:p>
            <a:pPr lvl="1"/>
            <a:r>
              <a:rPr lang="fr-FR" dirty="0"/>
              <a:t>…</a:t>
            </a:r>
          </a:p>
        </p:txBody>
      </p:sp>
      <p:pic>
        <p:nvPicPr>
          <p:cNvPr id="6" name="Espace réservé du contenu 5">
            <a:extLst>
              <a:ext uri="{FF2B5EF4-FFF2-40B4-BE49-F238E27FC236}">
                <a16:creationId xmlns:a16="http://schemas.microsoft.com/office/drawing/2014/main" id="{F42C6363-8F8A-43D8-8F80-8B121D19A09F}"/>
              </a:ext>
            </a:extLst>
          </p:cNvPr>
          <p:cNvPicPr>
            <a:picLocks noGrp="1" noChangeAspect="1"/>
          </p:cNvPicPr>
          <p:nvPr>
            <p:ph sz="half" idx="2"/>
          </p:nvPr>
        </p:nvPicPr>
        <p:blipFill>
          <a:blip r:embed="rId2"/>
          <a:stretch>
            <a:fillRect/>
          </a:stretch>
        </p:blipFill>
        <p:spPr>
          <a:xfrm>
            <a:off x="7993923" y="121298"/>
            <a:ext cx="1100734" cy="824204"/>
          </a:xfrm>
          <a:prstGeom prst="rect">
            <a:avLst/>
          </a:prstGeom>
        </p:spPr>
      </p:pic>
      <p:pic>
        <p:nvPicPr>
          <p:cNvPr id="1026" name="Picture 2">
            <a:extLst>
              <a:ext uri="{FF2B5EF4-FFF2-40B4-BE49-F238E27FC236}">
                <a16:creationId xmlns:a16="http://schemas.microsoft.com/office/drawing/2014/main" id="{4FDA8C4B-550F-4ED0-A602-082AFE0AD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200" y="1520890"/>
            <a:ext cx="4830579" cy="533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710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fr-FR" dirty="0" err="1"/>
              <a:t>Courbe</a:t>
            </a:r>
            <a:r>
              <a:rPr lang="en-US" altLang="fr-FR" dirty="0"/>
              <a:t> ROC</a:t>
            </a:r>
          </a:p>
        </p:txBody>
      </p:sp>
      <p:sp>
        <p:nvSpPr>
          <p:cNvPr id="231427" name="Rectangle 3"/>
          <p:cNvSpPr>
            <a:spLocks noGrp="1" noChangeArrowheads="1"/>
          </p:cNvSpPr>
          <p:nvPr>
            <p:ph sz="half" idx="1"/>
          </p:nvPr>
        </p:nvSpPr>
        <p:spPr/>
        <p:txBody>
          <a:bodyPr>
            <a:normAutofit fontScale="70000" lnSpcReduction="20000"/>
          </a:bodyPr>
          <a:lstStyle/>
          <a:p>
            <a:pPr>
              <a:buFont typeface="Wingdings" panose="05000000000000000000" pitchFamily="2" charset="2"/>
              <a:buNone/>
            </a:pPr>
            <a:r>
              <a:rPr lang="en-US" altLang="fr-FR" sz="2600" dirty="0"/>
              <a:t>(TP,FP):</a:t>
            </a:r>
          </a:p>
          <a:p>
            <a:r>
              <a:rPr lang="fr-FR" altLang="fr-FR" sz="2600" dirty="0"/>
              <a:t>(0,0): déclarer que tout est de classe négative</a:t>
            </a:r>
          </a:p>
          <a:p>
            <a:r>
              <a:rPr lang="fr-FR" altLang="fr-FR" sz="2600" dirty="0"/>
              <a:t>(1,1): déclarer que tout est positif</a:t>
            </a:r>
          </a:p>
          <a:p>
            <a:r>
              <a:rPr lang="fr-FR" altLang="fr-FR" sz="2600" dirty="0"/>
              <a:t>(1,0): idéal</a:t>
            </a:r>
          </a:p>
          <a:p>
            <a:endParaRPr lang="fr-FR" altLang="fr-FR" sz="2600" dirty="0"/>
          </a:p>
          <a:p>
            <a:r>
              <a:rPr lang="fr-FR" altLang="fr-FR" sz="2600" dirty="0"/>
              <a:t>Ligne diagonale:</a:t>
            </a:r>
          </a:p>
          <a:p>
            <a:pPr lvl="1"/>
            <a:r>
              <a:rPr lang="fr-FR" altLang="fr-FR" sz="2200" dirty="0"/>
              <a:t>Deviner au hasard</a:t>
            </a:r>
          </a:p>
          <a:p>
            <a:r>
              <a:rPr lang="fr-FR" altLang="fr-FR" sz="2600" dirty="0"/>
              <a:t>En dessous de la diagonale:</a:t>
            </a:r>
          </a:p>
          <a:p>
            <a:pPr lvl="1"/>
            <a:r>
              <a:rPr lang="fr-FR" altLang="fr-FR" sz="2200" dirty="0"/>
              <a:t>la prédiction est opposée à la vraie classe</a:t>
            </a:r>
            <a:endParaRPr lang="en-US" altLang="fr-FR" sz="2200" dirty="0"/>
          </a:p>
        </p:txBody>
      </p:sp>
      <p:pic>
        <p:nvPicPr>
          <p:cNvPr id="7"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030596" y="2133600"/>
            <a:ext cx="404900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space réservé du numéro de diapositive 4"/>
          <p:cNvSpPr>
            <a:spLocks noGrp="1"/>
          </p:cNvSpPr>
          <p:nvPr>
            <p:ph type="sldNum" sz="quarter" idx="12"/>
          </p:nvPr>
        </p:nvSpPr>
        <p:spPr/>
        <p:txBody>
          <a:bodyPr/>
          <a:lstStyle/>
          <a:p>
            <a:fld id="{C428B678-331F-406E-ACF9-FF9455F032B9}" type="slidenum">
              <a:rPr lang="en-US" altLang="en-US"/>
              <a:pPr/>
              <a:t>70</a:t>
            </a:fld>
            <a:endParaRPr lang="en-US" altLang="en-US"/>
          </a:p>
        </p:txBody>
      </p:sp>
    </p:spTree>
    <p:extLst>
      <p:ext uri="{BB962C8B-B14F-4D97-AF65-F5344CB8AC3E}">
        <p14:creationId xmlns:p14="http://schemas.microsoft.com/office/powerpoint/2010/main" val="3349017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1C978DC-B652-4C7C-B341-15A3870BD6EE}"/>
              </a:ext>
            </a:extLst>
          </p:cNvPr>
          <p:cNvSpPr>
            <a:spLocks noGrp="1"/>
          </p:cNvSpPr>
          <p:nvPr>
            <p:ph type="title"/>
          </p:nvPr>
        </p:nvSpPr>
        <p:spPr/>
        <p:txBody>
          <a:bodyPr/>
          <a:lstStyle/>
          <a:p>
            <a:r>
              <a:rPr lang="fr-FR" dirty="0"/>
              <a:t>Aire sous la courbe ROC</a:t>
            </a:r>
          </a:p>
        </p:txBody>
      </p:sp>
      <p:sp>
        <p:nvSpPr>
          <p:cNvPr id="3" name="Espace réservé du contenu 2">
            <a:extLst>
              <a:ext uri="{FF2B5EF4-FFF2-40B4-BE49-F238E27FC236}">
                <a16:creationId xmlns:a16="http://schemas.microsoft.com/office/drawing/2014/main" id="{8744D926-F583-4457-B713-6C9FFE7420EC}"/>
              </a:ext>
            </a:extLst>
          </p:cNvPr>
          <p:cNvSpPr>
            <a:spLocks noGrp="1"/>
          </p:cNvSpPr>
          <p:nvPr>
            <p:ph idx="1"/>
          </p:nvPr>
        </p:nvSpPr>
        <p:spPr/>
        <p:txBody>
          <a:bodyPr>
            <a:normAutofit fontScale="92500" lnSpcReduction="20000"/>
          </a:bodyPr>
          <a:lstStyle/>
          <a:p>
            <a:r>
              <a:rPr lang="fr-FR" dirty="0"/>
              <a:t>AUC : aire sous la courbe ROC</a:t>
            </a:r>
          </a:p>
          <a:p>
            <a:r>
              <a:rPr lang="fr-FR" b="1" dirty="0"/>
              <a:t>AUC</a:t>
            </a:r>
            <a:r>
              <a:rPr lang="fr-FR" dirty="0"/>
              <a:t> signifie "aire sous la courbe ROC". Cette valeur mesure l'intégralité de l'aire à deux dimensions située sous l'ensemble de la courbe ROC (par calculs d'intégrales) de (0,0) à (1,1).</a:t>
            </a:r>
          </a:p>
          <a:p>
            <a:r>
              <a:rPr lang="fr-FR" dirty="0"/>
              <a:t>L'AUC présente les avantages suivants :</a:t>
            </a:r>
          </a:p>
          <a:p>
            <a:pPr lvl="1"/>
            <a:r>
              <a:rPr lang="fr-FR" dirty="0"/>
              <a:t>L'AUC est </a:t>
            </a:r>
            <a:r>
              <a:rPr lang="fr-FR" b="1" dirty="0"/>
              <a:t>invariante d'échelle</a:t>
            </a:r>
            <a:r>
              <a:rPr lang="fr-FR" dirty="0"/>
              <a:t>. Elle mesure la qualité du classement des prédictions, plutôt que leurs valeurs absolues.</a:t>
            </a:r>
          </a:p>
          <a:p>
            <a:pPr lvl="1"/>
            <a:r>
              <a:rPr lang="fr-FR" dirty="0"/>
              <a:t>L'AUC est </a:t>
            </a:r>
            <a:r>
              <a:rPr lang="fr-FR" b="1" dirty="0"/>
              <a:t>indépendante des seuils de classification</a:t>
            </a:r>
            <a:r>
              <a:rPr lang="fr-FR" dirty="0"/>
              <a:t>. Elle mesure la qualité des précisions du modèle quel que soit le seuil de classification sélectionné.</a:t>
            </a:r>
          </a:p>
          <a:p>
            <a:endParaRPr lang="fr-FR" dirty="0"/>
          </a:p>
        </p:txBody>
      </p:sp>
    </p:spTree>
    <p:extLst>
      <p:ext uri="{BB962C8B-B14F-4D97-AF65-F5344CB8AC3E}">
        <p14:creationId xmlns:p14="http://schemas.microsoft.com/office/powerpoint/2010/main" val="2782528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normAutofit fontScale="90000"/>
          </a:bodyPr>
          <a:lstStyle/>
          <a:p>
            <a:r>
              <a:rPr lang="en-US" altLang="fr-FR" dirty="0" err="1"/>
              <a:t>Utilisation</a:t>
            </a:r>
            <a:r>
              <a:rPr lang="en-US" altLang="fr-FR" dirty="0"/>
              <a:t> de la </a:t>
            </a:r>
            <a:r>
              <a:rPr lang="en-US" altLang="fr-FR" dirty="0" err="1"/>
              <a:t>courbe</a:t>
            </a:r>
            <a:r>
              <a:rPr lang="en-US" altLang="fr-FR" dirty="0"/>
              <a:t> ROC pour comparer des </a:t>
            </a:r>
            <a:r>
              <a:rPr lang="en-US" altLang="fr-FR" dirty="0" err="1"/>
              <a:t>modèles</a:t>
            </a:r>
            <a:endParaRPr lang="en-US" altLang="fr-FR" dirty="0"/>
          </a:p>
        </p:txBody>
      </p:sp>
      <p:sp>
        <p:nvSpPr>
          <p:cNvPr id="8" name="Espace réservé du contenu 7">
            <a:extLst>
              <a:ext uri="{FF2B5EF4-FFF2-40B4-BE49-F238E27FC236}">
                <a16:creationId xmlns:a16="http://schemas.microsoft.com/office/drawing/2014/main" id="{97016C1D-DE4D-431C-B366-15ECFE96E140}"/>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1ECD82C2-77CC-49A2-B105-253868329A5B}"/>
              </a:ext>
            </a:extLst>
          </p:cNvPr>
          <p:cNvSpPr>
            <a:spLocks noGrp="1"/>
          </p:cNvSpPr>
          <p:nvPr>
            <p:ph sz="half" idx="2"/>
          </p:nvPr>
        </p:nvSpPr>
        <p:spPr/>
        <p:txBody>
          <a:bodyPr/>
          <a:lstStyle/>
          <a:p>
            <a:r>
              <a:rPr lang="fr-FR" altLang="fr-FR" dirty="0"/>
              <a:t>Aucun modèle ne surpasse systématiquement l’autre</a:t>
            </a:r>
          </a:p>
          <a:p>
            <a:pPr lvl="1"/>
            <a:r>
              <a:rPr lang="fr-FR" altLang="fr-FR" dirty="0"/>
              <a:t>M1 est mieux pour les petits FPR</a:t>
            </a:r>
          </a:p>
          <a:p>
            <a:pPr lvl="1"/>
            <a:r>
              <a:rPr lang="fr-FR" altLang="fr-FR" dirty="0"/>
              <a:t>M2 est mieux pour les grands FPR</a:t>
            </a:r>
          </a:p>
          <a:p>
            <a:r>
              <a:rPr lang="fr-FR" altLang="fr-FR" dirty="0"/>
              <a:t>Surface sous la courbe ROC</a:t>
            </a:r>
          </a:p>
          <a:p>
            <a:pPr lvl="1"/>
            <a:r>
              <a:rPr lang="fr-FR" altLang="fr-FR" dirty="0"/>
              <a:t>Idéal : Surface = 1</a:t>
            </a:r>
          </a:p>
          <a:p>
            <a:pPr lvl="1"/>
            <a:r>
              <a:rPr lang="fr-FR" altLang="fr-FR" dirty="0"/>
              <a:t>Devine au hasard: Surface = 0.5</a:t>
            </a:r>
            <a:endParaRPr lang="en-US" altLang="fr-FR" dirty="0"/>
          </a:p>
        </p:txBody>
      </p:sp>
      <p:sp>
        <p:nvSpPr>
          <p:cNvPr id="5" name="Espace réservé du numéro de diapositive 4"/>
          <p:cNvSpPr>
            <a:spLocks noGrp="1"/>
          </p:cNvSpPr>
          <p:nvPr>
            <p:ph type="sldNum" sz="quarter" idx="12"/>
          </p:nvPr>
        </p:nvSpPr>
        <p:spPr/>
        <p:txBody>
          <a:bodyPr/>
          <a:lstStyle/>
          <a:p>
            <a:fld id="{CAE17B50-5D29-4932-9C2A-4A1BD235713D}" type="slidenum">
              <a:rPr lang="en-US" altLang="en-US"/>
              <a:pPr/>
              <a:t>72</a:t>
            </a:fld>
            <a:endParaRPr lang="en-US" altLang="en-US"/>
          </a:p>
        </p:txBody>
      </p:sp>
      <p:pic>
        <p:nvPicPr>
          <p:cNvPr id="232451" name="Picture 3"/>
          <p:cNvPicPr>
            <a:picLocks noChangeAspect="1" noChangeArrowheads="1"/>
          </p:cNvPicPr>
          <p:nvPr/>
        </p:nvPicPr>
        <p:blipFill>
          <a:blip r:embed="rId2">
            <a:extLst>
              <a:ext uri="{28A0092B-C50C-407E-A947-70E740481C1C}">
                <a14:useLocalDpi xmlns:a14="http://schemas.microsoft.com/office/drawing/2010/main" val="0"/>
              </a:ext>
            </a:extLst>
          </a:blip>
          <a:srcRect l="5362" r="8220"/>
          <a:stretch>
            <a:fillRect/>
          </a:stretch>
        </p:blipFill>
        <p:spPr bwMode="auto">
          <a:xfrm>
            <a:off x="1235867" y="1879600"/>
            <a:ext cx="525780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529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86C7D7-8C15-47D7-9DBE-1A7E7AA8A1FC}"/>
              </a:ext>
            </a:extLst>
          </p:cNvPr>
          <p:cNvSpPr>
            <a:spLocks noGrp="1"/>
          </p:cNvSpPr>
          <p:nvPr>
            <p:ph type="title"/>
          </p:nvPr>
        </p:nvSpPr>
        <p:spPr/>
        <p:txBody>
          <a:bodyPr/>
          <a:lstStyle/>
          <a:p>
            <a:r>
              <a:rPr lang="fr-FR" dirty="0">
                <a:solidFill>
                  <a:srgbClr val="FF0000"/>
                </a:solidFill>
              </a:rPr>
              <a:t>Exemple : la classification</a:t>
            </a:r>
          </a:p>
        </p:txBody>
      </p:sp>
    </p:spTree>
    <p:extLst>
      <p:ext uri="{BB962C8B-B14F-4D97-AF65-F5344CB8AC3E}">
        <p14:creationId xmlns:p14="http://schemas.microsoft.com/office/powerpoint/2010/main" val="2279987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B8015-C39F-4D7C-BEDE-02A0C707D04F}"/>
              </a:ext>
            </a:extLst>
          </p:cNvPr>
          <p:cNvSpPr>
            <a:spLocks noGrp="1"/>
          </p:cNvSpPr>
          <p:nvPr>
            <p:ph type="title"/>
          </p:nvPr>
        </p:nvSpPr>
        <p:spPr/>
        <p:txBody>
          <a:bodyPr>
            <a:normAutofit fontScale="90000"/>
          </a:bodyPr>
          <a:lstStyle/>
          <a:p>
            <a:r>
              <a:rPr lang="fr-FR" dirty="0"/>
              <a:t>La classification en apprentissage supervisé</a:t>
            </a:r>
          </a:p>
        </p:txBody>
      </p:sp>
      <p:sp>
        <p:nvSpPr>
          <p:cNvPr id="3" name="Espace réservé du contenu 2">
            <a:extLst>
              <a:ext uri="{FF2B5EF4-FFF2-40B4-BE49-F238E27FC236}">
                <a16:creationId xmlns:a16="http://schemas.microsoft.com/office/drawing/2014/main" id="{8FBFD6AE-53DC-4E66-9789-5BAC084D3BE0}"/>
              </a:ext>
            </a:extLst>
          </p:cNvPr>
          <p:cNvSpPr>
            <a:spLocks noGrp="1"/>
          </p:cNvSpPr>
          <p:nvPr>
            <p:ph idx="1"/>
          </p:nvPr>
        </p:nvSpPr>
        <p:spPr/>
        <p:txBody>
          <a:bodyPr>
            <a:normAutofit lnSpcReduction="10000"/>
          </a:bodyPr>
          <a:lstStyle/>
          <a:p>
            <a:r>
              <a:rPr lang="fr-FR" dirty="0"/>
              <a:t>Objectif : Être capable de prédire l’attrition d’un client</a:t>
            </a:r>
          </a:p>
          <a:p>
            <a:r>
              <a:rPr lang="fr-FR" dirty="0"/>
              <a:t>Cible : Oui / Non</a:t>
            </a:r>
          </a:p>
          <a:p>
            <a:r>
              <a:rPr lang="fr-FR" dirty="0"/>
              <a:t>Outils : </a:t>
            </a:r>
          </a:p>
          <a:p>
            <a:pPr lvl="1"/>
            <a:r>
              <a:rPr lang="fr-FR" dirty="0"/>
              <a:t>Régression logistique</a:t>
            </a:r>
          </a:p>
          <a:p>
            <a:pPr lvl="1"/>
            <a:r>
              <a:rPr lang="fr-FR" dirty="0"/>
              <a:t>SVM</a:t>
            </a:r>
          </a:p>
          <a:p>
            <a:pPr lvl="1"/>
            <a:r>
              <a:rPr lang="fr-FR" dirty="0"/>
              <a:t>Arbres de décision</a:t>
            </a:r>
          </a:p>
          <a:p>
            <a:pPr lvl="1"/>
            <a:r>
              <a:rPr lang="fr-FR" dirty="0"/>
              <a:t>Forêts aléatoires</a:t>
            </a:r>
          </a:p>
          <a:p>
            <a:pPr lvl="1"/>
            <a:r>
              <a:rPr lang="fr-FR" dirty="0"/>
              <a:t>Gradient </a:t>
            </a:r>
            <a:r>
              <a:rPr lang="fr-FR" dirty="0" err="1"/>
              <a:t>Boosting</a:t>
            </a:r>
            <a:r>
              <a:rPr lang="fr-FR" dirty="0"/>
              <a:t> Machine</a:t>
            </a:r>
          </a:p>
        </p:txBody>
      </p:sp>
    </p:spTree>
    <p:extLst>
      <p:ext uri="{BB962C8B-B14F-4D97-AF65-F5344CB8AC3E}">
        <p14:creationId xmlns:p14="http://schemas.microsoft.com/office/powerpoint/2010/main" val="304334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EBC85-34D0-48C9-BDFB-D8C765B42EE2}"/>
              </a:ext>
            </a:extLst>
          </p:cNvPr>
          <p:cNvSpPr>
            <a:spLocks noGrp="1"/>
          </p:cNvSpPr>
          <p:nvPr>
            <p:ph type="title"/>
          </p:nvPr>
        </p:nvSpPr>
        <p:spPr/>
        <p:txBody>
          <a:bodyPr/>
          <a:lstStyle/>
          <a:p>
            <a:r>
              <a:rPr lang="fr-FR" dirty="0"/>
              <a:t>Données</a:t>
            </a:r>
          </a:p>
        </p:txBody>
      </p:sp>
      <p:sp>
        <p:nvSpPr>
          <p:cNvPr id="3" name="Espace réservé du contenu 2">
            <a:extLst>
              <a:ext uri="{FF2B5EF4-FFF2-40B4-BE49-F238E27FC236}">
                <a16:creationId xmlns:a16="http://schemas.microsoft.com/office/drawing/2014/main" id="{C0C46166-A3CB-4F84-9CDE-DA41687539B8}"/>
              </a:ext>
            </a:extLst>
          </p:cNvPr>
          <p:cNvSpPr>
            <a:spLocks noGrp="1"/>
          </p:cNvSpPr>
          <p:nvPr>
            <p:ph idx="1"/>
          </p:nvPr>
        </p:nvSpPr>
        <p:spPr/>
        <p:txBody>
          <a:bodyPr/>
          <a:lstStyle/>
          <a:p>
            <a:r>
              <a:rPr lang="fr-FR" dirty="0"/>
              <a:t>Données sur un opérateur de télécommunication</a:t>
            </a:r>
          </a:p>
          <a:p>
            <a:r>
              <a:rPr lang="fr-FR" dirty="0"/>
              <a:t>Cible : </a:t>
            </a:r>
            <a:r>
              <a:rPr lang="fr-FR" dirty="0" err="1"/>
              <a:t>Churn</a:t>
            </a:r>
            <a:r>
              <a:rPr lang="fr-FR" dirty="0"/>
              <a:t>?</a:t>
            </a:r>
          </a:p>
          <a:p>
            <a:r>
              <a:rPr lang="fr-FR" dirty="0"/>
              <a:t>Variables explicatives : données clients</a:t>
            </a:r>
          </a:p>
        </p:txBody>
      </p:sp>
    </p:spTree>
    <p:extLst>
      <p:ext uri="{BB962C8B-B14F-4D97-AF65-F5344CB8AC3E}">
        <p14:creationId xmlns:p14="http://schemas.microsoft.com/office/powerpoint/2010/main" val="3327642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9E5A4EB-1C99-472A-A197-0B5E34C4C870}"/>
              </a:ext>
            </a:extLst>
          </p:cNvPr>
          <p:cNvSpPr>
            <a:spLocks noGrp="1"/>
          </p:cNvSpPr>
          <p:nvPr>
            <p:ph type="title"/>
          </p:nvPr>
        </p:nvSpPr>
        <p:spPr/>
        <p:txBody>
          <a:bodyPr/>
          <a:lstStyle/>
          <a:p>
            <a:r>
              <a:rPr lang="fr-FR" dirty="0"/>
              <a:t>Utilisation de Python</a:t>
            </a:r>
          </a:p>
        </p:txBody>
      </p:sp>
      <p:sp>
        <p:nvSpPr>
          <p:cNvPr id="2" name="Espace réservé du contenu 1">
            <a:extLst>
              <a:ext uri="{FF2B5EF4-FFF2-40B4-BE49-F238E27FC236}">
                <a16:creationId xmlns:a16="http://schemas.microsoft.com/office/drawing/2014/main" id="{3C5F857C-9738-4609-88E5-8BA2815C4B4A}"/>
              </a:ext>
            </a:extLst>
          </p:cNvPr>
          <p:cNvSpPr>
            <a:spLocks noGrp="1"/>
          </p:cNvSpPr>
          <p:nvPr>
            <p:ph idx="1"/>
          </p:nvPr>
        </p:nvSpPr>
        <p:spPr>
          <a:xfrm>
            <a:off x="1484310" y="1790701"/>
            <a:ext cx="10018713" cy="4000500"/>
          </a:xfrm>
        </p:spPr>
        <p:txBody>
          <a:bodyPr/>
          <a:lstStyle/>
          <a:p>
            <a:r>
              <a:rPr lang="fr-FR" dirty="0"/>
              <a:t>Préparation des données</a:t>
            </a:r>
          </a:p>
          <a:p>
            <a:r>
              <a:rPr lang="fr-FR" dirty="0"/>
              <a:t>Séparation apprentissage / test</a:t>
            </a:r>
          </a:p>
          <a:p>
            <a:endParaRPr lang="fr-FR" dirty="0"/>
          </a:p>
          <a:p>
            <a:r>
              <a:rPr lang="fr-FR" dirty="0"/>
              <a:t>Passage au Notebook</a:t>
            </a:r>
          </a:p>
          <a:p>
            <a:r>
              <a:rPr lang="fr-FR" dirty="0"/>
              <a:t>Connectez-vous au </a:t>
            </a:r>
            <a:r>
              <a:rPr lang="fr-FR" dirty="0" err="1"/>
              <a:t>JupyterHub</a:t>
            </a:r>
            <a:r>
              <a:rPr lang="fr-FR" dirty="0"/>
              <a:t> avec le nom d’user donné par le formateur ou avec votre Anaconda local</a:t>
            </a:r>
          </a:p>
          <a:p>
            <a:endParaRPr lang="fr-FR" dirty="0"/>
          </a:p>
        </p:txBody>
      </p:sp>
      <p:pic>
        <p:nvPicPr>
          <p:cNvPr id="3" name="Image 2">
            <a:extLst>
              <a:ext uri="{FF2B5EF4-FFF2-40B4-BE49-F238E27FC236}">
                <a16:creationId xmlns:a16="http://schemas.microsoft.com/office/drawing/2014/main" id="{D52842BA-2CAF-4B28-ABA9-5E010CE9C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103" y="1790701"/>
            <a:ext cx="3301597" cy="1115182"/>
          </a:xfrm>
          <a:prstGeom prst="rect">
            <a:avLst/>
          </a:prstGeom>
        </p:spPr>
      </p:pic>
    </p:spTree>
    <p:extLst>
      <p:ext uri="{BB962C8B-B14F-4D97-AF65-F5344CB8AC3E}">
        <p14:creationId xmlns:p14="http://schemas.microsoft.com/office/powerpoint/2010/main" val="797749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760E9-DE04-4B5C-A59B-F06799FE85A7}"/>
              </a:ext>
            </a:extLst>
          </p:cNvPr>
          <p:cNvSpPr>
            <a:spLocks noGrp="1"/>
          </p:cNvSpPr>
          <p:nvPr>
            <p:ph type="title"/>
          </p:nvPr>
        </p:nvSpPr>
        <p:spPr/>
        <p:txBody>
          <a:bodyPr/>
          <a:lstStyle/>
          <a:p>
            <a:r>
              <a:rPr lang="fr-FR" dirty="0"/>
              <a:t>1</a:t>
            </a:r>
            <a:r>
              <a:rPr lang="fr-FR" baseline="30000" dirty="0"/>
              <a:t>ère</a:t>
            </a:r>
            <a:r>
              <a:rPr lang="fr-FR" dirty="0"/>
              <a:t> approche : La régression logistique</a:t>
            </a:r>
          </a:p>
        </p:txBody>
      </p:sp>
      <p:sp>
        <p:nvSpPr>
          <p:cNvPr id="3" name="Espace réservé du contenu 2">
            <a:extLst>
              <a:ext uri="{FF2B5EF4-FFF2-40B4-BE49-F238E27FC236}">
                <a16:creationId xmlns:a16="http://schemas.microsoft.com/office/drawing/2014/main" id="{B38E32D2-8604-4AC4-AEA0-B5C54D9711F9}"/>
              </a:ext>
            </a:extLst>
          </p:cNvPr>
          <p:cNvSpPr>
            <a:spLocks noGrp="1"/>
          </p:cNvSpPr>
          <p:nvPr>
            <p:ph idx="1"/>
          </p:nvPr>
        </p:nvSpPr>
        <p:spPr>
          <a:xfrm>
            <a:off x="1484310" y="1790701"/>
            <a:ext cx="10018713" cy="1038224"/>
          </a:xfrm>
        </p:spPr>
        <p:txBody>
          <a:bodyPr/>
          <a:lstStyle/>
          <a:p>
            <a:r>
              <a:rPr lang="fr-FR" dirty="0"/>
              <a:t>Classe de modèles</a:t>
            </a:r>
          </a:p>
          <a:p>
            <a:pPr lvl="1"/>
            <a:r>
              <a:rPr lang="fr-FR" dirty="0"/>
              <a:t>Forme de la fonction de décision – logistique</a:t>
            </a:r>
          </a:p>
        </p:txBody>
      </p:sp>
      <p:pic>
        <p:nvPicPr>
          <p:cNvPr id="4" name="Image 3">
            <a:extLst>
              <a:ext uri="{FF2B5EF4-FFF2-40B4-BE49-F238E27FC236}">
                <a16:creationId xmlns:a16="http://schemas.microsoft.com/office/drawing/2014/main" id="{5007FDFA-80DC-41CE-AD2C-BED0CE90F2CF}"/>
              </a:ext>
            </a:extLst>
          </p:cNvPr>
          <p:cNvPicPr>
            <a:picLocks noChangeAspect="1"/>
          </p:cNvPicPr>
          <p:nvPr/>
        </p:nvPicPr>
        <p:blipFill>
          <a:blip r:embed="rId2"/>
          <a:stretch>
            <a:fillRect/>
          </a:stretch>
        </p:blipFill>
        <p:spPr>
          <a:xfrm>
            <a:off x="4912252" y="2828925"/>
            <a:ext cx="5633794" cy="3801320"/>
          </a:xfrm>
          <a:prstGeom prst="rect">
            <a:avLst/>
          </a:prstGeom>
        </p:spPr>
      </p:pic>
    </p:spTree>
    <p:extLst>
      <p:ext uri="{BB962C8B-B14F-4D97-AF65-F5344CB8AC3E}">
        <p14:creationId xmlns:p14="http://schemas.microsoft.com/office/powerpoint/2010/main" val="3781449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ACA82-45E6-4CD5-8264-B2C982A849EF}"/>
              </a:ext>
            </a:extLst>
          </p:cNvPr>
          <p:cNvSpPr>
            <a:spLocks noGrp="1"/>
          </p:cNvSpPr>
          <p:nvPr>
            <p:ph type="title"/>
          </p:nvPr>
        </p:nvSpPr>
        <p:spPr/>
        <p:txBody>
          <a:bodyPr/>
          <a:lstStyle/>
          <a:p>
            <a:r>
              <a:rPr lang="fr-FR" dirty="0"/>
              <a:t>La régression logistique</a:t>
            </a:r>
          </a:p>
        </p:txBody>
      </p:sp>
      <p:sp>
        <p:nvSpPr>
          <p:cNvPr id="3" name="Espace réservé du contenu 2">
            <a:extLst>
              <a:ext uri="{FF2B5EF4-FFF2-40B4-BE49-F238E27FC236}">
                <a16:creationId xmlns:a16="http://schemas.microsoft.com/office/drawing/2014/main" id="{B2BAAEB2-982E-4094-B7DD-644BD4C9BBA9}"/>
              </a:ext>
            </a:extLst>
          </p:cNvPr>
          <p:cNvSpPr>
            <a:spLocks noGrp="1"/>
          </p:cNvSpPr>
          <p:nvPr>
            <p:ph idx="1"/>
          </p:nvPr>
        </p:nvSpPr>
        <p:spPr/>
        <p:txBody>
          <a:bodyPr>
            <a:normAutofit fontScale="55000" lnSpcReduction="20000"/>
          </a:bodyPr>
          <a:lstStyle/>
          <a:p>
            <a:r>
              <a:rPr lang="fr-FR" dirty="0"/>
              <a:t>On utilise une fonction linéaire pour modéliser la probabilité d’appartenance</a:t>
            </a:r>
          </a:p>
          <a:p>
            <a:r>
              <a:rPr lang="fr-FR" dirty="0"/>
              <a:t>On utilise la méthode du maximum de vraisemblance pour estimer les paramètres de la régression</a:t>
            </a:r>
          </a:p>
          <a:p>
            <a:endParaRPr lang="fr-FR" dirty="0"/>
          </a:p>
          <a:p>
            <a:r>
              <a:rPr lang="fr-FR" dirty="0"/>
              <a:t>Avantages:</a:t>
            </a:r>
          </a:p>
          <a:p>
            <a:pPr lvl="1"/>
            <a:r>
              <a:rPr lang="fr-FR" dirty="0"/>
              <a:t>Ne fait aucune hypothèse sur les distributions de classes dans l'espace des fonctionnalités</a:t>
            </a:r>
          </a:p>
          <a:p>
            <a:pPr lvl="1"/>
            <a:r>
              <a:rPr lang="fr-FR" dirty="0"/>
              <a:t>Étendu facilement à plusieurs classes (régression multinomiale)</a:t>
            </a:r>
          </a:p>
          <a:p>
            <a:pPr lvl="1"/>
            <a:r>
              <a:rPr lang="fr-FR" dirty="0"/>
              <a:t>Vision probabiliste naturelle des prédictions de classe</a:t>
            </a:r>
          </a:p>
          <a:p>
            <a:pPr lvl="1"/>
            <a:r>
              <a:rPr lang="fr-FR" dirty="0"/>
              <a:t>Apprentissage rapide</a:t>
            </a:r>
          </a:p>
          <a:p>
            <a:pPr lvl="1"/>
            <a:r>
              <a:rPr lang="fr-FR" dirty="0"/>
              <a:t>Bonne précision pour de nombreux ensembles de données simples</a:t>
            </a:r>
          </a:p>
          <a:p>
            <a:pPr lvl="1"/>
            <a:r>
              <a:rPr lang="fr-FR" dirty="0"/>
              <a:t>Résistant à l'</a:t>
            </a:r>
            <a:r>
              <a:rPr lang="fr-FR" dirty="0" err="1"/>
              <a:t>overfitting</a:t>
            </a:r>
            <a:endParaRPr lang="fr-FR" dirty="0"/>
          </a:p>
          <a:p>
            <a:r>
              <a:rPr lang="fr-FR" dirty="0"/>
              <a:t>Désavantages:</a:t>
            </a:r>
          </a:p>
          <a:p>
            <a:pPr lvl="1"/>
            <a:r>
              <a:rPr lang="fr-FR" dirty="0"/>
              <a:t>Décision linéaire</a:t>
            </a:r>
          </a:p>
        </p:txBody>
      </p:sp>
    </p:spTree>
    <p:extLst>
      <p:ext uri="{BB962C8B-B14F-4D97-AF65-F5344CB8AC3E}">
        <p14:creationId xmlns:p14="http://schemas.microsoft.com/office/powerpoint/2010/main" val="2747710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BDEE92-E195-477E-AA10-C604DDE93B91}"/>
              </a:ext>
            </a:extLst>
          </p:cNvPr>
          <p:cNvSpPr>
            <a:spLocks noGrp="1"/>
          </p:cNvSpPr>
          <p:nvPr>
            <p:ph type="title"/>
          </p:nvPr>
        </p:nvSpPr>
        <p:spPr/>
        <p:txBody>
          <a:bodyPr/>
          <a:lstStyle/>
          <a:p>
            <a:r>
              <a:rPr lang="fr-FR" dirty="0"/>
              <a:t>2nde approche : les SVM</a:t>
            </a:r>
          </a:p>
        </p:txBody>
      </p:sp>
      <p:sp>
        <p:nvSpPr>
          <p:cNvPr id="3" name="Espace réservé du contenu 2">
            <a:extLst>
              <a:ext uri="{FF2B5EF4-FFF2-40B4-BE49-F238E27FC236}">
                <a16:creationId xmlns:a16="http://schemas.microsoft.com/office/drawing/2014/main" id="{48AE44E2-05C9-472C-B4A0-F6C64CAFEFEC}"/>
              </a:ext>
            </a:extLst>
          </p:cNvPr>
          <p:cNvSpPr>
            <a:spLocks noGrp="1"/>
          </p:cNvSpPr>
          <p:nvPr>
            <p:ph idx="1"/>
          </p:nvPr>
        </p:nvSpPr>
        <p:spPr/>
        <p:txBody>
          <a:bodyPr>
            <a:normAutofit/>
          </a:bodyPr>
          <a:lstStyle/>
          <a:p>
            <a:r>
              <a:rPr lang="fr-FR" dirty="0"/>
              <a:t>Ce sont des algorithmes d’apprentissage initialement construits pour la classification binaire.</a:t>
            </a:r>
          </a:p>
          <a:p>
            <a:r>
              <a:rPr lang="fr-FR" dirty="0"/>
              <a:t>L’idée est de rechercher une règle de décision basée sur une séparation par hyperplan de marge optimale.</a:t>
            </a:r>
          </a:p>
          <a:p>
            <a:r>
              <a:rPr lang="fr-FR" dirty="0"/>
              <a:t>Méthode relativement récente qui découle de premiers travaux théoriques de </a:t>
            </a:r>
            <a:r>
              <a:rPr lang="fr-FR" dirty="0" err="1"/>
              <a:t>Vapnik</a:t>
            </a:r>
            <a:r>
              <a:rPr lang="fr-FR" dirty="0"/>
              <a:t> et </a:t>
            </a:r>
            <a:r>
              <a:rPr lang="fr-FR" dirty="0" err="1"/>
              <a:t>Chervonenkis</a:t>
            </a:r>
            <a:r>
              <a:rPr lang="fr-FR" dirty="0"/>
              <a:t> en 1995, démocratisées à partir de 2000.</a:t>
            </a:r>
          </a:p>
        </p:txBody>
      </p:sp>
    </p:spTree>
    <p:extLst>
      <p:ext uri="{BB962C8B-B14F-4D97-AF65-F5344CB8AC3E}">
        <p14:creationId xmlns:p14="http://schemas.microsoft.com/office/powerpoint/2010/main" val="326112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1B3CA5E2-198A-4711-BC1C-C366BEF215BB}"/>
              </a:ext>
            </a:extLst>
          </p:cNvPr>
          <p:cNvPicPr>
            <a:picLocks noGrp="1" noChangeAspect="1"/>
          </p:cNvPicPr>
          <p:nvPr>
            <p:ph idx="1"/>
          </p:nvPr>
        </p:nvPicPr>
        <p:blipFill>
          <a:blip r:embed="rId2"/>
          <a:stretch>
            <a:fillRect/>
          </a:stretch>
        </p:blipFill>
        <p:spPr>
          <a:xfrm>
            <a:off x="1959779" y="0"/>
            <a:ext cx="9918701" cy="6858000"/>
          </a:xfrm>
        </p:spPr>
      </p:pic>
    </p:spTree>
    <p:extLst>
      <p:ext uri="{BB962C8B-B14F-4D97-AF65-F5344CB8AC3E}">
        <p14:creationId xmlns:p14="http://schemas.microsoft.com/office/powerpoint/2010/main" val="2916522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B31B202C-2829-47AB-AB74-E553606522F9}"/>
              </a:ext>
            </a:extLst>
          </p:cNvPr>
          <p:cNvSpPr>
            <a:spLocks noGrp="1"/>
          </p:cNvSpPr>
          <p:nvPr>
            <p:ph type="title"/>
          </p:nvPr>
        </p:nvSpPr>
        <p:spPr/>
        <p:txBody>
          <a:bodyPr/>
          <a:lstStyle/>
          <a:p>
            <a:r>
              <a:rPr lang="fr-FR" dirty="0"/>
              <a:t>Les SVM</a:t>
            </a:r>
          </a:p>
        </p:txBody>
      </p:sp>
      <p:sp>
        <p:nvSpPr>
          <p:cNvPr id="7" name="Espace réservé du contenu 6">
            <a:extLst>
              <a:ext uri="{FF2B5EF4-FFF2-40B4-BE49-F238E27FC236}">
                <a16:creationId xmlns:a16="http://schemas.microsoft.com/office/drawing/2014/main" id="{8C86B0F2-F748-40C1-A7FF-15EEC2F0F602}"/>
              </a:ext>
            </a:extLst>
          </p:cNvPr>
          <p:cNvSpPr>
            <a:spLocks noGrp="1"/>
          </p:cNvSpPr>
          <p:nvPr>
            <p:ph sz="half" idx="1"/>
          </p:nvPr>
        </p:nvSpPr>
        <p:spPr/>
        <p:txBody>
          <a:bodyPr/>
          <a:lstStyle/>
          <a:p>
            <a:r>
              <a:rPr lang="fr-FR" dirty="0"/>
              <a:t>On maximise la marge</a:t>
            </a:r>
          </a:p>
          <a:p>
            <a:r>
              <a:rPr lang="fr-FR" dirty="0"/>
              <a:t>On utilise un noyau pour projeter les observations dans un espace séparable</a:t>
            </a:r>
          </a:p>
        </p:txBody>
      </p:sp>
      <p:pic>
        <p:nvPicPr>
          <p:cNvPr id="43" name="Espace réservé du contenu 42">
            <a:extLst>
              <a:ext uri="{FF2B5EF4-FFF2-40B4-BE49-F238E27FC236}">
                <a16:creationId xmlns:a16="http://schemas.microsoft.com/office/drawing/2014/main" id="{EA192B2C-CCAC-45A6-8F94-02E27E3FBDE7}"/>
              </a:ext>
            </a:extLst>
          </p:cNvPr>
          <p:cNvPicPr>
            <a:picLocks noGrp="1" noChangeAspect="1"/>
          </p:cNvPicPr>
          <p:nvPr>
            <p:ph sz="half" idx="2"/>
          </p:nvPr>
        </p:nvPicPr>
        <p:blipFill>
          <a:blip r:embed="rId2"/>
          <a:stretch>
            <a:fillRect/>
          </a:stretch>
        </p:blipFill>
        <p:spPr>
          <a:xfrm>
            <a:off x="7159393" y="2133600"/>
            <a:ext cx="3791414" cy="3657600"/>
          </a:xfrm>
          <a:prstGeom prst="rect">
            <a:avLst/>
          </a:prstGeom>
        </p:spPr>
      </p:pic>
    </p:spTree>
    <p:extLst>
      <p:ext uri="{BB962C8B-B14F-4D97-AF65-F5344CB8AC3E}">
        <p14:creationId xmlns:p14="http://schemas.microsoft.com/office/powerpoint/2010/main" val="1321861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DD6697-11C4-4DEF-B684-EE16F9E97CC5}"/>
              </a:ext>
            </a:extLst>
          </p:cNvPr>
          <p:cNvSpPr>
            <a:spLocks noGrp="1"/>
          </p:cNvSpPr>
          <p:nvPr>
            <p:ph type="title"/>
          </p:nvPr>
        </p:nvSpPr>
        <p:spPr/>
        <p:txBody>
          <a:bodyPr/>
          <a:lstStyle/>
          <a:p>
            <a:r>
              <a:rPr lang="fr-FR" dirty="0"/>
              <a:t>2</a:t>
            </a:r>
            <a:r>
              <a:rPr lang="fr-FR" baseline="30000" dirty="0"/>
              <a:t>nde</a:t>
            </a:r>
            <a:r>
              <a:rPr lang="fr-FR" dirty="0"/>
              <a:t> approche : les SVM</a:t>
            </a:r>
          </a:p>
        </p:txBody>
      </p:sp>
      <p:sp>
        <p:nvSpPr>
          <p:cNvPr id="3" name="Espace réservé du contenu 2">
            <a:extLst>
              <a:ext uri="{FF2B5EF4-FFF2-40B4-BE49-F238E27FC236}">
                <a16:creationId xmlns:a16="http://schemas.microsoft.com/office/drawing/2014/main" id="{ABAEF12B-24EF-4D14-A7CE-F15AE7FE58B8}"/>
              </a:ext>
            </a:extLst>
          </p:cNvPr>
          <p:cNvSpPr>
            <a:spLocks noGrp="1"/>
          </p:cNvSpPr>
          <p:nvPr>
            <p:ph idx="1"/>
          </p:nvPr>
        </p:nvSpPr>
        <p:spPr/>
        <p:txBody>
          <a:bodyPr>
            <a:normAutofit fontScale="62500" lnSpcReduction="20000"/>
          </a:bodyPr>
          <a:lstStyle/>
          <a:p>
            <a:r>
              <a:rPr lang="fr-FR" dirty="0"/>
              <a:t>Avantages :</a:t>
            </a:r>
          </a:p>
          <a:p>
            <a:pPr lvl="1"/>
            <a:r>
              <a:rPr lang="fr-FR" dirty="0"/>
              <a:t>Cela fonctionne vraiment bien lorsque la marge de séparation est claire</a:t>
            </a:r>
          </a:p>
          <a:p>
            <a:pPr lvl="1"/>
            <a:r>
              <a:rPr lang="fr-FR" dirty="0"/>
              <a:t>Il est efficace dans les espaces de grandes dimensions.</a:t>
            </a:r>
          </a:p>
          <a:p>
            <a:pPr lvl="1"/>
            <a:r>
              <a:rPr lang="fr-FR" dirty="0"/>
              <a:t>Il est efficace dans les cas où le nombre de dimensions est supérieur au nombre d'échantillons.</a:t>
            </a:r>
          </a:p>
          <a:p>
            <a:pPr lvl="1"/>
            <a:r>
              <a:rPr lang="fr-FR" dirty="0"/>
              <a:t>Il utilise un sous-ensemble de points d’entraînement dans la fonction de décision (appelés vecteurs de support), de sorte qu’il utilise également efficacement la mémoire.</a:t>
            </a:r>
          </a:p>
          <a:p>
            <a:r>
              <a:rPr lang="fr-FR" dirty="0"/>
              <a:t>Les inconvénients :</a:t>
            </a:r>
          </a:p>
          <a:p>
            <a:pPr lvl="1"/>
            <a:r>
              <a:rPr lang="fr-FR" dirty="0"/>
              <a:t>Il ne fonctionne pas bien lorsque nous avons de grandes quantités de données, car le temps d’apprentissage requis est plus long.</a:t>
            </a:r>
          </a:p>
          <a:p>
            <a:pPr lvl="1"/>
            <a:r>
              <a:rPr lang="fr-FR" dirty="0"/>
              <a:t>Il ne fonctionne également pas très bien lorsque le jeu de données a plus de bruit, c'est-à-dire que les classes cibles se chevauchent.</a:t>
            </a:r>
          </a:p>
          <a:p>
            <a:pPr lvl="1"/>
            <a:r>
              <a:rPr lang="fr-FR" dirty="0"/>
              <a:t>SVM ne fournit pas directement d’estimations de probabilité, celles-ci sont calculées à l’aide d’une coûteuse validation croisée. </a:t>
            </a:r>
          </a:p>
        </p:txBody>
      </p:sp>
    </p:spTree>
    <p:extLst>
      <p:ext uri="{BB962C8B-B14F-4D97-AF65-F5344CB8AC3E}">
        <p14:creationId xmlns:p14="http://schemas.microsoft.com/office/powerpoint/2010/main" val="2001452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D49E496-CB1D-48A5-B85F-D902095D31A2}" type="slidenum">
              <a:rPr lang="en-US" altLang="fr-FR"/>
              <a:pPr/>
              <a:t>82</a:t>
            </a:fld>
            <a:endParaRPr lang="en-US" altLang="fr-FR"/>
          </a:p>
        </p:txBody>
      </p:sp>
      <p:sp>
        <p:nvSpPr>
          <p:cNvPr id="18434" name="Rectangle 2"/>
          <p:cNvSpPr>
            <a:spLocks noGrp="1" noChangeArrowheads="1"/>
          </p:cNvSpPr>
          <p:nvPr>
            <p:ph type="title"/>
          </p:nvPr>
        </p:nvSpPr>
        <p:spPr/>
        <p:txBody>
          <a:bodyPr/>
          <a:lstStyle/>
          <a:p>
            <a:r>
              <a:rPr lang="en-US" altLang="fr-FR" dirty="0" err="1"/>
              <a:t>Arbres</a:t>
            </a:r>
            <a:r>
              <a:rPr lang="en-US" altLang="fr-FR" dirty="0"/>
              <a:t> de </a:t>
            </a:r>
            <a:r>
              <a:rPr lang="en-US" altLang="fr-FR" dirty="0" err="1"/>
              <a:t>décisions</a:t>
            </a:r>
            <a:endParaRPr lang="en-US" altLang="fr-FR" dirty="0"/>
          </a:p>
        </p:txBody>
      </p:sp>
      <p:sp>
        <p:nvSpPr>
          <p:cNvPr id="18435" name="Rectangle 3"/>
          <p:cNvSpPr>
            <a:spLocks noGrp="1" noChangeArrowheads="1"/>
          </p:cNvSpPr>
          <p:nvPr>
            <p:ph type="body" idx="1"/>
          </p:nvPr>
        </p:nvSpPr>
        <p:spPr/>
        <p:txBody>
          <a:bodyPr>
            <a:normAutofit fontScale="70000" lnSpcReduction="20000"/>
          </a:bodyPr>
          <a:lstStyle/>
          <a:p>
            <a:pPr marL="381000" indent="-381000">
              <a:lnSpc>
                <a:spcPct val="90000"/>
              </a:lnSpc>
              <a:buNone/>
            </a:pPr>
            <a:r>
              <a:rPr lang="fr-FR" altLang="fr-FR" sz="2600" dirty="0"/>
              <a:t>Exemple de problème:</a:t>
            </a:r>
            <a:r>
              <a:rPr lang="fr-FR" altLang="fr-FR" sz="2600" b="1" dirty="0"/>
              <a:t> </a:t>
            </a:r>
          </a:p>
          <a:p>
            <a:pPr marL="381000" indent="-381000">
              <a:lnSpc>
                <a:spcPct val="90000"/>
              </a:lnSpc>
              <a:buNone/>
            </a:pPr>
            <a:endParaRPr lang="fr-FR" altLang="fr-FR" sz="2400" b="1" dirty="0"/>
          </a:p>
          <a:p>
            <a:pPr marL="381000" indent="-381000">
              <a:lnSpc>
                <a:spcPct val="90000"/>
              </a:lnSpc>
              <a:buNone/>
            </a:pPr>
            <a:r>
              <a:rPr lang="fr-FR" altLang="fr-FR" sz="2400" b="1" dirty="0"/>
              <a:t>Décider si vous souhaitez attendre une table dans un restaurant, en fonction des attributs suivants:</a:t>
            </a:r>
          </a:p>
          <a:p>
            <a:pPr>
              <a:lnSpc>
                <a:spcPct val="90000"/>
              </a:lnSpc>
            </a:pPr>
            <a:r>
              <a:rPr lang="fr-FR" altLang="fr-FR" sz="2400" b="1" dirty="0"/>
              <a:t>Alternative: y a-t-il un restaurant alternatif à proximité?</a:t>
            </a:r>
          </a:p>
          <a:p>
            <a:pPr>
              <a:lnSpc>
                <a:spcPct val="90000"/>
              </a:lnSpc>
            </a:pPr>
            <a:r>
              <a:rPr lang="fr-FR" altLang="fr-FR" sz="2400" b="1" dirty="0"/>
              <a:t>Bar: y a-t-il un bar confortable à attendre?</a:t>
            </a:r>
          </a:p>
          <a:p>
            <a:pPr>
              <a:lnSpc>
                <a:spcPct val="90000"/>
              </a:lnSpc>
            </a:pPr>
            <a:r>
              <a:rPr lang="fr-FR" altLang="fr-FR" sz="2400" b="1" dirty="0"/>
              <a:t>Vendredi / samedi: est aujourd'hui vendredi ou samedi?</a:t>
            </a:r>
          </a:p>
          <a:p>
            <a:pPr>
              <a:lnSpc>
                <a:spcPct val="90000"/>
              </a:lnSpc>
            </a:pPr>
            <a:r>
              <a:rPr lang="fr-FR" altLang="fr-FR" sz="2400" b="1" dirty="0" err="1"/>
              <a:t>Hungry</a:t>
            </a:r>
            <a:r>
              <a:rPr lang="fr-FR" altLang="fr-FR" sz="2400" b="1" dirty="0"/>
              <a:t>: avons-nous faim?</a:t>
            </a:r>
          </a:p>
          <a:p>
            <a:pPr>
              <a:lnSpc>
                <a:spcPct val="90000"/>
              </a:lnSpc>
            </a:pPr>
            <a:r>
              <a:rPr lang="fr-FR" altLang="fr-FR" sz="2400" b="1" dirty="0"/>
              <a:t>Clients: nombre de personnes au restaurant (aucune, une partie, complète)</a:t>
            </a:r>
          </a:p>
          <a:p>
            <a:pPr>
              <a:lnSpc>
                <a:spcPct val="90000"/>
              </a:lnSpc>
            </a:pPr>
            <a:r>
              <a:rPr lang="fr-FR" altLang="fr-FR" sz="2400" b="1" dirty="0"/>
              <a:t>Prix: fourchette de prix ($, $$, $$$)</a:t>
            </a:r>
          </a:p>
          <a:p>
            <a:pPr>
              <a:lnSpc>
                <a:spcPct val="90000"/>
              </a:lnSpc>
            </a:pPr>
            <a:r>
              <a:rPr lang="fr-FR" altLang="fr-FR" sz="2400" b="1" dirty="0"/>
              <a:t>Il pleut: il pleut dehors?</a:t>
            </a:r>
          </a:p>
          <a:p>
            <a:pPr>
              <a:lnSpc>
                <a:spcPct val="90000"/>
              </a:lnSpc>
            </a:pPr>
            <a:r>
              <a:rPr lang="fr-FR" altLang="fr-FR" sz="2400" b="1" dirty="0"/>
              <a:t>Réservation: avons-nous fait une réservation?</a:t>
            </a:r>
          </a:p>
          <a:p>
            <a:pPr>
              <a:lnSpc>
                <a:spcPct val="90000"/>
              </a:lnSpc>
            </a:pPr>
            <a:r>
              <a:rPr lang="fr-FR" altLang="fr-FR" sz="2400" b="1" dirty="0"/>
              <a:t>Type: type de restaurant (français, italien, thaï, burger)</a:t>
            </a:r>
          </a:p>
          <a:p>
            <a:pPr>
              <a:lnSpc>
                <a:spcPct val="90000"/>
              </a:lnSpc>
            </a:pPr>
            <a:r>
              <a:rPr lang="fr-FR" altLang="fr-FR" sz="2400" b="1" dirty="0"/>
              <a:t>Attente: temps d'attente estimé (0-10, 10-30, 30-60,&gt; 60)</a:t>
            </a:r>
          </a:p>
        </p:txBody>
      </p:sp>
    </p:spTree>
    <p:extLst>
      <p:ext uri="{BB962C8B-B14F-4D97-AF65-F5344CB8AC3E}">
        <p14:creationId xmlns:p14="http://schemas.microsoft.com/office/powerpoint/2010/main" val="405144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fr-FR" altLang="fr-FR" sz="3200" dirty="0"/>
              <a:t>Représentations basées sur les attributs</a:t>
            </a:r>
            <a:endParaRPr lang="en-US" altLang="fr-FR" sz="3200" dirty="0"/>
          </a:p>
        </p:txBody>
      </p:sp>
      <p:sp>
        <p:nvSpPr>
          <p:cNvPr id="5" name="Espace réservé du numéro de diapositive 4"/>
          <p:cNvSpPr>
            <a:spLocks noGrp="1"/>
          </p:cNvSpPr>
          <p:nvPr>
            <p:ph type="sldNum" sz="quarter" idx="12"/>
          </p:nvPr>
        </p:nvSpPr>
        <p:spPr/>
        <p:txBody>
          <a:bodyPr/>
          <a:lstStyle/>
          <a:p>
            <a:fld id="{257B761C-619E-457D-B252-FD214CD72394}" type="slidenum">
              <a:rPr lang="en-US" altLang="fr-FR"/>
              <a:pPr/>
              <a:t>83</a:t>
            </a:fld>
            <a:endParaRPr lang="en-US" altLang="fr-F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9167" r="9766" b="19792"/>
          <a:stretch>
            <a:fillRect/>
          </a:stretch>
        </p:blipFill>
        <p:spPr bwMode="auto">
          <a:xfrm>
            <a:off x="2524125" y="1419983"/>
            <a:ext cx="9415829" cy="495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725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fr-FR" dirty="0"/>
              <a:t>Construction d’un </a:t>
            </a:r>
            <a:r>
              <a:rPr lang="en-US" altLang="fr-FR" dirty="0" err="1"/>
              <a:t>arbre</a:t>
            </a:r>
            <a:endParaRPr lang="en-US" altLang="fr-FR" dirty="0"/>
          </a:p>
        </p:txBody>
      </p:sp>
      <p:sp>
        <p:nvSpPr>
          <p:cNvPr id="86019" name="Rectangle 3"/>
          <p:cNvSpPr>
            <a:spLocks noGrp="1" noChangeArrowheads="1"/>
          </p:cNvSpPr>
          <p:nvPr>
            <p:ph idx="1"/>
          </p:nvPr>
        </p:nvSpPr>
        <p:spPr/>
        <p:txBody>
          <a:bodyPr>
            <a:normAutofit fontScale="62500" lnSpcReduction="20000"/>
          </a:bodyPr>
          <a:lstStyle/>
          <a:p>
            <a:r>
              <a:rPr lang="fr-FR" altLang="fr-FR" dirty="0"/>
              <a:t>Principe</a:t>
            </a:r>
          </a:p>
          <a:p>
            <a:pPr lvl="1"/>
            <a:r>
              <a:rPr lang="fr-FR" altLang="fr-FR" dirty="0"/>
              <a:t>Algorithme de base (adopté par ID3, C4.5 et CART): un algorithme glouton</a:t>
            </a:r>
          </a:p>
          <a:p>
            <a:pPr lvl="1"/>
            <a:r>
              <a:rPr lang="fr-FR" altLang="fr-FR" dirty="0"/>
              <a:t>L'arbre est construit de manière descendante</a:t>
            </a:r>
          </a:p>
          <a:p>
            <a:r>
              <a:rPr lang="fr-FR" altLang="fr-FR" dirty="0"/>
              <a:t>Itérations</a:t>
            </a:r>
          </a:p>
          <a:p>
            <a:pPr lvl="1"/>
            <a:r>
              <a:rPr lang="fr-FR" altLang="fr-FR" dirty="0"/>
              <a:t>Au début, tous les observations d’apprentissage sont à la racine</a:t>
            </a:r>
          </a:p>
          <a:p>
            <a:pPr lvl="1"/>
            <a:r>
              <a:rPr lang="fr-FR" altLang="fr-FR" dirty="0"/>
              <a:t>Les observations sont partitionnés de manière récursive en fonction des attributs sélectionnés</a:t>
            </a:r>
          </a:p>
          <a:p>
            <a:pPr lvl="1"/>
            <a:r>
              <a:rPr lang="fr-FR" altLang="fr-FR" dirty="0"/>
              <a:t>Les attributs de test sont sélectionnés sur la base d’une mesure heuristique ou statistique (par exemple, gain d’information)</a:t>
            </a:r>
          </a:p>
          <a:p>
            <a:r>
              <a:rPr lang="fr-FR" altLang="fr-FR" dirty="0"/>
              <a:t>Conditions d'arrêt</a:t>
            </a:r>
          </a:p>
          <a:p>
            <a:pPr lvl="1"/>
            <a:r>
              <a:rPr lang="fr-FR" altLang="fr-FR" dirty="0"/>
              <a:t>Tous les échantillons pour un noeud donné appartiennent à la même classe</a:t>
            </a:r>
          </a:p>
          <a:p>
            <a:pPr lvl="1"/>
            <a:r>
              <a:rPr lang="fr-FR" altLang="fr-FR" dirty="0"/>
              <a:t>Il n’y a pas d’attribut restant pour le partitionnement plus poussé</a:t>
            </a:r>
          </a:p>
          <a:p>
            <a:pPr lvl="1"/>
            <a:r>
              <a:rPr lang="fr-FR" altLang="fr-FR" dirty="0"/>
              <a:t>Il n'y a plus d'échantillons</a:t>
            </a:r>
            <a:endParaRPr lang="en-US" altLang="fr-FR" dirty="0"/>
          </a:p>
        </p:txBody>
      </p:sp>
      <p:sp>
        <p:nvSpPr>
          <p:cNvPr id="4" name="Espace réservé du numéro de diapositive 3"/>
          <p:cNvSpPr>
            <a:spLocks noGrp="1"/>
          </p:cNvSpPr>
          <p:nvPr>
            <p:ph type="sldNum" sz="quarter" idx="12"/>
          </p:nvPr>
        </p:nvSpPr>
        <p:spPr/>
        <p:txBody>
          <a:bodyPr/>
          <a:lstStyle/>
          <a:p>
            <a:fld id="{20BBFE24-E196-427A-94DF-2D1E61E83BD7}" type="slidenum">
              <a:rPr lang="en-US" altLang="fr-FR"/>
              <a:pPr/>
              <a:t>84</a:t>
            </a:fld>
            <a:endParaRPr lang="en-US" altLang="fr-FR"/>
          </a:p>
        </p:txBody>
      </p:sp>
    </p:spTree>
    <p:extLst>
      <p:ext uri="{BB962C8B-B14F-4D97-AF65-F5344CB8AC3E}">
        <p14:creationId xmlns:p14="http://schemas.microsoft.com/office/powerpoint/2010/main" val="2945467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p:cNvSpPr>
            <a:spLocks noGrp="1"/>
          </p:cNvSpPr>
          <p:nvPr>
            <p:ph type="sldNum" sz="quarter" idx="12"/>
          </p:nvPr>
        </p:nvSpPr>
        <p:spPr/>
        <p:txBody>
          <a:bodyPr/>
          <a:lstStyle/>
          <a:p>
            <a:fld id="{EF957995-FB73-41D0-87B0-06EF52A7630D}" type="slidenum">
              <a:rPr lang="en-US" altLang="fr-FR"/>
              <a:pPr/>
              <a:t>85</a:t>
            </a:fld>
            <a:endParaRPr lang="en-US" altLang="fr-FR"/>
          </a:p>
        </p:txBody>
      </p:sp>
      <p:graphicFrame>
        <p:nvGraphicFramePr>
          <p:cNvPr id="116742" name="Object 1024"/>
          <p:cNvGraphicFramePr>
            <a:graphicFrameLocks noGrp="1"/>
          </p:cNvGraphicFramePr>
          <p:nvPr>
            <p:ph type="body" idx="4294967295"/>
          </p:nvPr>
        </p:nvGraphicFramePr>
        <p:xfrm>
          <a:off x="4025900" y="1439863"/>
          <a:ext cx="5918200" cy="4541837"/>
        </p:xfrm>
        <a:graphic>
          <a:graphicData uri="http://schemas.openxmlformats.org/presentationml/2006/ole">
            <mc:AlternateContent xmlns:mc="http://schemas.openxmlformats.org/markup-compatibility/2006">
              <mc:Choice xmlns:v="urn:schemas-microsoft-com:vml" Requires="v">
                <p:oleObj name="Worksheet" r:id="rId3" imgW="6286394" imgH="4823649" progId="Excel.Sheet.8">
                  <p:embed/>
                </p:oleObj>
              </mc:Choice>
              <mc:Fallback>
                <p:oleObj name="Worksheet" r:id="rId3" imgW="6286394" imgH="4823649" progId="Excel.Sheet.8">
                  <p:embed/>
                  <p:pic>
                    <p:nvPicPr>
                      <p:cNvPr id="116742" name="Object 1024"/>
                      <p:cNvPicPr>
                        <a:picLocks noChangeArrowheads="1"/>
                      </p:cNvPicPr>
                      <p:nvPr/>
                    </p:nvPicPr>
                    <p:blipFill>
                      <a:blip r:embed="rId4"/>
                      <a:srcRect/>
                      <a:stretch>
                        <a:fillRect/>
                      </a:stretch>
                    </p:blipFill>
                    <p:spPr bwMode="auto">
                      <a:xfrm>
                        <a:off x="4025900" y="1439863"/>
                        <a:ext cx="5918200" cy="45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1919118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1FD5DB5-8D50-4B8C-BE27-27425C460E11}" type="slidenum">
              <a:rPr lang="en-US" altLang="fr-FR"/>
              <a:pPr/>
              <a:t>86</a:t>
            </a:fld>
            <a:endParaRPr lang="en-US" altLang="fr-FR"/>
          </a:p>
        </p:txBody>
      </p:sp>
      <p:pic>
        <p:nvPicPr>
          <p:cNvPr id="87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859550"/>
            <a:ext cx="6553200" cy="55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21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F9F01465-2D76-4A90-934F-7FF08AD5C187}" type="slidenum">
              <a:rPr lang="en-US" altLang="fr-FR"/>
              <a:pPr/>
              <a:t>87</a:t>
            </a:fld>
            <a:endParaRPr lang="en-US" altLang="fr-F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385" y="790412"/>
            <a:ext cx="6477000"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080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DE3C7988-C9C4-46DF-AFD5-EA1E3864024D}" type="slidenum">
              <a:rPr lang="en-US" altLang="fr-FR"/>
              <a:pPr/>
              <a:t>88</a:t>
            </a:fld>
            <a:endParaRPr lang="en-US" altLang="fr-FR"/>
          </a:p>
        </p:txBody>
      </p:sp>
      <p:pic>
        <p:nvPicPr>
          <p:cNvPr id="89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84156"/>
            <a:ext cx="6553200"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940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C292ECB-FD77-4D41-BDB6-61F7571C07E8}" type="slidenum">
              <a:rPr lang="en-US" altLang="fr-FR"/>
              <a:pPr/>
              <a:t>89</a:t>
            </a:fld>
            <a:endParaRPr lang="en-US" altLang="fr-FR"/>
          </a:p>
        </p:txBody>
      </p:sp>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874631"/>
            <a:ext cx="6400800"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47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0A353F3-5139-4525-B1AA-FC8FF7225FEE}"/>
              </a:ext>
            </a:extLst>
          </p:cNvPr>
          <p:cNvPicPr>
            <a:picLocks noChangeAspect="1"/>
          </p:cNvPicPr>
          <p:nvPr/>
        </p:nvPicPr>
        <p:blipFill>
          <a:blip r:embed="rId2"/>
          <a:stretch>
            <a:fillRect/>
          </a:stretch>
        </p:blipFill>
        <p:spPr>
          <a:xfrm>
            <a:off x="1554657" y="0"/>
            <a:ext cx="9762700" cy="6852786"/>
          </a:xfrm>
          <a:prstGeom prst="rect">
            <a:avLst/>
          </a:prstGeom>
        </p:spPr>
      </p:pic>
    </p:spTree>
    <p:extLst>
      <p:ext uri="{BB962C8B-B14F-4D97-AF65-F5344CB8AC3E}">
        <p14:creationId xmlns:p14="http://schemas.microsoft.com/office/powerpoint/2010/main" val="382844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B0EFEF06-21CD-444B-AD5D-4C366A80B7F4}" type="slidenum">
              <a:rPr lang="en-US" altLang="fr-FR"/>
              <a:pPr/>
              <a:t>90</a:t>
            </a:fld>
            <a:endParaRPr lang="en-US" altLang="fr-FR"/>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806369"/>
            <a:ext cx="67818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13878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E64E28A-9E13-46D2-B16A-5780AB258AA9}" type="slidenum">
              <a:rPr lang="en-US" altLang="fr-FR"/>
              <a:pPr/>
              <a:t>91</a:t>
            </a:fld>
            <a:endParaRPr lang="en-US" altLang="fr-F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26212"/>
            <a:ext cx="6705600" cy="560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846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89385277-6E3C-46D7-B3C0-1377891D438F}" type="slidenum">
              <a:rPr lang="en-US" altLang="fr-FR"/>
              <a:pPr/>
              <a:t>92</a:t>
            </a:fld>
            <a:endParaRPr lang="en-US" altLang="fr-F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254" y="836531"/>
            <a:ext cx="6629400" cy="55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561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fr-FR" dirty="0"/>
              <a:t>Induction </a:t>
            </a:r>
            <a:r>
              <a:rPr lang="en-US" altLang="fr-FR" dirty="0" err="1"/>
              <a:t>d'arbres</a:t>
            </a:r>
            <a:endParaRPr lang="en-US" altLang="fr-FR" dirty="0"/>
          </a:p>
        </p:txBody>
      </p:sp>
      <p:sp>
        <p:nvSpPr>
          <p:cNvPr id="94211" name="Rectangle 3"/>
          <p:cNvSpPr>
            <a:spLocks noGrp="1" noChangeArrowheads="1"/>
          </p:cNvSpPr>
          <p:nvPr>
            <p:ph type="body" idx="1"/>
          </p:nvPr>
        </p:nvSpPr>
        <p:spPr/>
        <p:txBody>
          <a:bodyPr>
            <a:normAutofit fontScale="92500" lnSpcReduction="10000"/>
          </a:bodyPr>
          <a:lstStyle/>
          <a:p>
            <a:r>
              <a:rPr lang="fr-FR" altLang="fr-FR" dirty="0"/>
              <a:t>Stratégie </a:t>
            </a:r>
            <a:r>
              <a:rPr lang="fr-FR" altLang="fr-FR" dirty="0" err="1"/>
              <a:t>gloutone</a:t>
            </a:r>
            <a:r>
              <a:rPr lang="fr-FR" altLang="fr-FR" dirty="0"/>
              <a:t>.</a:t>
            </a:r>
          </a:p>
          <a:p>
            <a:pPr lvl="1"/>
            <a:r>
              <a:rPr lang="fr-FR" altLang="fr-FR" dirty="0"/>
              <a:t>Divisez les enregistrements en fonction d’un indice qui optimise certains critères.</a:t>
            </a:r>
          </a:p>
          <a:p>
            <a:endParaRPr lang="fr-FR" altLang="fr-FR" dirty="0"/>
          </a:p>
          <a:p>
            <a:r>
              <a:rPr lang="fr-FR" altLang="fr-FR" dirty="0"/>
              <a:t>Problèmes</a:t>
            </a:r>
          </a:p>
          <a:p>
            <a:pPr lvl="1"/>
            <a:r>
              <a:rPr lang="fr-FR" altLang="fr-FR" dirty="0"/>
              <a:t>Déterminer comment diviser les enregistrements</a:t>
            </a:r>
          </a:p>
          <a:p>
            <a:pPr lvl="1"/>
            <a:r>
              <a:rPr lang="fr-FR" altLang="fr-FR" dirty="0"/>
              <a:t>Comment spécifier la condition de test d'attribut?</a:t>
            </a:r>
          </a:p>
          <a:p>
            <a:pPr lvl="1"/>
            <a:r>
              <a:rPr lang="fr-FR" altLang="fr-FR" dirty="0"/>
              <a:t>Comment déterminer le meilleur partage?</a:t>
            </a:r>
          </a:p>
          <a:p>
            <a:pPr lvl="1"/>
            <a:r>
              <a:rPr lang="fr-FR" altLang="fr-FR" dirty="0"/>
              <a:t>Déterminer quand arrêter le fractionnement</a:t>
            </a:r>
          </a:p>
        </p:txBody>
      </p:sp>
      <p:sp>
        <p:nvSpPr>
          <p:cNvPr id="4" name="Espace réservé du numéro de diapositive 3"/>
          <p:cNvSpPr>
            <a:spLocks noGrp="1"/>
          </p:cNvSpPr>
          <p:nvPr>
            <p:ph type="sldNum" sz="quarter" idx="12"/>
          </p:nvPr>
        </p:nvSpPr>
        <p:spPr/>
        <p:txBody>
          <a:bodyPr/>
          <a:lstStyle/>
          <a:p>
            <a:fld id="{9DFD8695-3B75-48D3-A758-D05C80342064}" type="slidenum">
              <a:rPr lang="en-US" altLang="fr-FR"/>
              <a:pPr/>
              <a:t>93</a:t>
            </a:fld>
            <a:endParaRPr lang="en-US" altLang="fr-FR"/>
          </a:p>
        </p:txBody>
      </p:sp>
    </p:spTree>
    <p:extLst>
      <p:ext uri="{BB962C8B-B14F-4D97-AF65-F5344CB8AC3E}">
        <p14:creationId xmlns:p14="http://schemas.microsoft.com/office/powerpoint/2010/main" val="648334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fr-FR" dirty="0"/>
              <a:t>Choix de la variable</a:t>
            </a:r>
          </a:p>
        </p:txBody>
      </p:sp>
      <p:sp>
        <p:nvSpPr>
          <p:cNvPr id="25603" name="Rectangle 3"/>
          <p:cNvSpPr>
            <a:spLocks noGrp="1" noChangeArrowheads="1"/>
          </p:cNvSpPr>
          <p:nvPr>
            <p:ph type="body" idx="1"/>
          </p:nvPr>
        </p:nvSpPr>
        <p:spPr>
          <a:xfrm>
            <a:off x="1484310" y="1790701"/>
            <a:ext cx="10018713" cy="1466849"/>
          </a:xfrm>
        </p:spPr>
        <p:txBody>
          <a:bodyPr/>
          <a:lstStyle/>
          <a:p>
            <a:r>
              <a:rPr lang="fr-FR" dirty="0"/>
              <a:t>Idée: un bon attribut divise les exemples en sous-ensembles qui sont (idéalement) "tous positifs" ou "tous négatifs"</a:t>
            </a:r>
            <a:endParaRPr lang="en-US" altLang="fr-FR" dirty="0"/>
          </a:p>
        </p:txBody>
      </p:sp>
      <p:sp>
        <p:nvSpPr>
          <p:cNvPr id="5" name="Espace réservé du numéro de diapositive 4"/>
          <p:cNvSpPr>
            <a:spLocks noGrp="1"/>
          </p:cNvSpPr>
          <p:nvPr>
            <p:ph type="sldNum" sz="quarter" idx="12"/>
          </p:nvPr>
        </p:nvSpPr>
        <p:spPr/>
        <p:txBody>
          <a:bodyPr/>
          <a:lstStyle/>
          <a:p>
            <a:fld id="{E6219B65-8F71-4044-98E8-793843659238}" type="slidenum">
              <a:rPr lang="en-US" altLang="fr-FR"/>
              <a:pPr/>
              <a:t>94</a:t>
            </a:fld>
            <a:endParaRPr lang="en-US" altLang="fr-FR"/>
          </a:p>
        </p:txBody>
      </p:sp>
      <p:pic>
        <p:nvPicPr>
          <p:cNvPr id="25604" name="Picture 4" descr="restaurant-ro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761" y="3482975"/>
            <a:ext cx="9511678"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5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p:cNvSpPr>
            <a:spLocks noGrp="1"/>
          </p:cNvSpPr>
          <p:nvPr>
            <p:ph type="sldNum" sz="quarter" idx="12"/>
          </p:nvPr>
        </p:nvSpPr>
        <p:spPr/>
        <p:txBody>
          <a:bodyPr/>
          <a:lstStyle/>
          <a:p>
            <a:fld id="{0D6AF3A8-26D6-4940-8BD0-71B9792365DE}" type="slidenum">
              <a:rPr lang="en-US" altLang="fr-FR"/>
              <a:pPr/>
              <a:t>95</a:t>
            </a:fld>
            <a:endParaRPr lang="en-US" altLang="fr-FR"/>
          </a:p>
        </p:txBody>
      </p:sp>
      <p:sp>
        <p:nvSpPr>
          <p:cNvPr id="95234" name="Rectangle 2"/>
          <p:cNvSpPr>
            <a:spLocks noGrp="1" noChangeArrowheads="1"/>
          </p:cNvSpPr>
          <p:nvPr>
            <p:ph type="title"/>
          </p:nvPr>
        </p:nvSpPr>
        <p:spPr/>
        <p:txBody>
          <a:bodyPr>
            <a:normAutofit fontScale="90000"/>
          </a:bodyPr>
          <a:lstStyle/>
          <a:p>
            <a:r>
              <a:rPr lang="en-US" altLang="fr-FR" dirty="0"/>
              <a:t>Comment determiner la </a:t>
            </a:r>
            <a:r>
              <a:rPr lang="en-US" altLang="fr-FR" dirty="0" err="1"/>
              <a:t>meilleure</a:t>
            </a:r>
            <a:r>
              <a:rPr lang="en-US" altLang="fr-FR" dirty="0"/>
              <a:t> </a:t>
            </a:r>
            <a:r>
              <a:rPr lang="en-US" altLang="fr-FR" dirty="0" err="1"/>
              <a:t>séparation</a:t>
            </a:r>
            <a:endParaRPr lang="en-US" altLang="fr-FR" dirty="0"/>
          </a:p>
        </p:txBody>
      </p:sp>
      <p:sp>
        <p:nvSpPr>
          <p:cNvPr id="95235" name="Rectangle 3"/>
          <p:cNvSpPr>
            <a:spLocks noGrp="1" noChangeArrowheads="1"/>
          </p:cNvSpPr>
          <p:nvPr>
            <p:ph type="body" idx="1"/>
          </p:nvPr>
        </p:nvSpPr>
        <p:spPr>
          <a:xfrm>
            <a:off x="1484310" y="1790701"/>
            <a:ext cx="10018713" cy="2124074"/>
          </a:xfrm>
        </p:spPr>
        <p:txBody>
          <a:bodyPr>
            <a:normAutofit fontScale="92500" lnSpcReduction="10000"/>
          </a:bodyPr>
          <a:lstStyle/>
          <a:p>
            <a:endParaRPr lang="fr-FR" altLang="fr-FR" dirty="0"/>
          </a:p>
          <a:p>
            <a:r>
              <a:rPr lang="fr-FR" altLang="fr-FR" dirty="0"/>
              <a:t>Approche gloutonne :</a:t>
            </a:r>
          </a:p>
          <a:p>
            <a:pPr lvl="1"/>
            <a:r>
              <a:rPr lang="fr-FR" altLang="fr-FR" dirty="0"/>
              <a:t>Les nœuds avec une distribution de classe homogène sont préférés</a:t>
            </a:r>
          </a:p>
          <a:p>
            <a:r>
              <a:rPr lang="fr-FR" altLang="fr-FR" dirty="0"/>
              <a:t>Besoin d'une mesure de l'impureté du noeud</a:t>
            </a:r>
            <a:endParaRPr lang="en-US" altLang="fr-FR" dirty="0"/>
          </a:p>
          <a:p>
            <a:pPr lvl="1">
              <a:buFontTx/>
              <a:buNone/>
            </a:pPr>
            <a:endParaRPr lang="en-US" altLang="fr-FR" dirty="0"/>
          </a:p>
        </p:txBody>
      </p:sp>
      <p:graphicFrame>
        <p:nvGraphicFramePr>
          <p:cNvPr id="95236" name="Object 4"/>
          <p:cNvGraphicFramePr>
            <a:graphicFrameLocks noGrp="1" noChangeAspect="1"/>
          </p:cNvGraphicFramePr>
          <p:nvPr>
            <p:ph sz="half" idx="4294967295"/>
          </p:nvPr>
        </p:nvGraphicFramePr>
        <p:xfrm>
          <a:off x="4974128" y="3711576"/>
          <a:ext cx="903287" cy="760413"/>
        </p:xfrm>
        <a:graphic>
          <a:graphicData uri="http://schemas.openxmlformats.org/presentationml/2006/ole">
            <mc:AlternateContent xmlns:mc="http://schemas.openxmlformats.org/markup-compatibility/2006">
              <mc:Choice xmlns:v="urn:schemas-microsoft-com:vml" Requires="v">
                <p:oleObj name="Visio" r:id="rId2" imgW="655371" imgH="585812" progId="Visio.Drawing.6">
                  <p:embed/>
                </p:oleObj>
              </mc:Choice>
              <mc:Fallback>
                <p:oleObj name="Visio" r:id="rId2" imgW="655371" imgH="585812" progId="Visio.Drawing.6">
                  <p:embed/>
                  <p:pic>
                    <p:nvPicPr>
                      <p:cNvPr id="9523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128" y="3711576"/>
                        <a:ext cx="9032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7" name="Object 5"/>
          <p:cNvGraphicFramePr>
            <a:graphicFrameLocks noGrp="1" noChangeAspect="1"/>
          </p:cNvGraphicFramePr>
          <p:nvPr>
            <p:ph sz="half" idx="4294967295"/>
          </p:nvPr>
        </p:nvGraphicFramePr>
        <p:xfrm>
          <a:off x="7227889" y="3711576"/>
          <a:ext cx="903287" cy="760413"/>
        </p:xfrm>
        <a:graphic>
          <a:graphicData uri="http://schemas.openxmlformats.org/presentationml/2006/ole">
            <mc:AlternateContent xmlns:mc="http://schemas.openxmlformats.org/markup-compatibility/2006">
              <mc:Choice xmlns:v="urn:schemas-microsoft-com:vml" Requires="v">
                <p:oleObj name="Visio" r:id="rId4" imgW="655371" imgH="585812" progId="Visio.Drawing.6">
                  <p:embed/>
                </p:oleObj>
              </mc:Choice>
              <mc:Fallback>
                <p:oleObj name="Visio" r:id="rId4" imgW="655371" imgH="585812" progId="Visio.Drawing.6">
                  <p:embed/>
                  <p:pic>
                    <p:nvPicPr>
                      <p:cNvPr id="9523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889" y="3711576"/>
                        <a:ext cx="9032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8" name="Text Box 6"/>
          <p:cNvSpPr txBox="1">
            <a:spLocks noChangeArrowheads="1"/>
          </p:cNvSpPr>
          <p:nvPr/>
        </p:nvSpPr>
        <p:spPr bwMode="auto">
          <a:xfrm>
            <a:off x="4172440" y="4622716"/>
            <a:ext cx="2819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altLang="fr-FR" dirty="0"/>
              <a:t>Non homogène,</a:t>
            </a:r>
          </a:p>
          <a:p>
            <a:pPr eaLnBrk="0" hangingPunct="0">
              <a:spcBef>
                <a:spcPct val="50000"/>
              </a:spcBef>
            </a:pPr>
            <a:r>
              <a:rPr lang="fr-FR" altLang="fr-FR" dirty="0"/>
              <a:t>Haut degré d'impureté</a:t>
            </a:r>
            <a:endParaRPr lang="en-US" altLang="fr-FR" dirty="0"/>
          </a:p>
        </p:txBody>
      </p:sp>
      <p:sp>
        <p:nvSpPr>
          <p:cNvPr id="95239" name="Text Box 7"/>
          <p:cNvSpPr txBox="1">
            <a:spLocks noChangeArrowheads="1"/>
          </p:cNvSpPr>
          <p:nvPr/>
        </p:nvSpPr>
        <p:spPr bwMode="auto">
          <a:xfrm>
            <a:off x="7157953" y="4622716"/>
            <a:ext cx="2819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fr-FR" dirty="0" err="1"/>
              <a:t>Homogène</a:t>
            </a:r>
            <a:r>
              <a:rPr lang="en-US" altLang="fr-FR" dirty="0"/>
              <a:t>,</a:t>
            </a:r>
          </a:p>
          <a:p>
            <a:pPr eaLnBrk="0" hangingPunct="0">
              <a:spcBef>
                <a:spcPct val="50000"/>
              </a:spcBef>
            </a:pPr>
            <a:r>
              <a:rPr lang="en-US" altLang="fr-FR" dirty="0" err="1"/>
              <a:t>Faible</a:t>
            </a:r>
            <a:r>
              <a:rPr lang="en-US" altLang="fr-FR" dirty="0"/>
              <a:t> </a:t>
            </a:r>
            <a:r>
              <a:rPr lang="en-US" altLang="fr-FR" dirty="0" err="1"/>
              <a:t>degré</a:t>
            </a:r>
            <a:r>
              <a:rPr lang="en-US" altLang="fr-FR" dirty="0"/>
              <a:t> </a:t>
            </a:r>
            <a:r>
              <a:rPr lang="en-US" altLang="fr-FR" dirty="0" err="1"/>
              <a:t>d'impureté</a:t>
            </a:r>
            <a:endParaRPr lang="en-US" altLang="fr-FR" dirty="0"/>
          </a:p>
        </p:txBody>
      </p:sp>
    </p:spTree>
    <p:extLst>
      <p:ext uri="{BB962C8B-B14F-4D97-AF65-F5344CB8AC3E}">
        <p14:creationId xmlns:p14="http://schemas.microsoft.com/office/powerpoint/2010/main" val="652982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2"/>
          <p:cNvSpPr>
            <a:spLocks noGrp="1" noChangeArrowheads="1"/>
          </p:cNvSpPr>
          <p:nvPr>
            <p:ph type="title"/>
          </p:nvPr>
        </p:nvSpPr>
        <p:spPr>
          <a:noFill/>
        </p:spPr>
        <p:txBody>
          <a:bodyPr vert="horz" lIns="92075" tIns="46038" rIns="92075" bIns="46038" rtlCol="0" anchor="b">
            <a:normAutofit fontScale="90000"/>
          </a:bodyPr>
          <a:lstStyle/>
          <a:p>
            <a:br>
              <a:rPr lang="fr-FR" altLang="fr-FR" sz="3200" dirty="0"/>
            </a:br>
            <a:r>
              <a:rPr lang="fr-FR" altLang="fr-FR" sz="3200" dirty="0"/>
              <a:t>Comparaison des méthodes de sélection d'attributs</a:t>
            </a:r>
            <a:endParaRPr lang="en-US" altLang="fr-FR" dirty="0"/>
          </a:p>
        </p:txBody>
      </p:sp>
      <p:sp>
        <p:nvSpPr>
          <p:cNvPr id="105478" name="Rectangle 3"/>
          <p:cNvSpPr>
            <a:spLocks noGrp="1" noChangeArrowheads="1"/>
          </p:cNvSpPr>
          <p:nvPr>
            <p:ph idx="1"/>
          </p:nvPr>
        </p:nvSpPr>
        <p:spPr>
          <a:noFill/>
        </p:spPr>
        <p:txBody>
          <a:bodyPr vert="horz" lIns="92075" tIns="46038" rIns="92075" bIns="46038" rtlCol="0" anchor="ctr">
            <a:normAutofit fontScale="85000" lnSpcReduction="20000"/>
          </a:bodyPr>
          <a:lstStyle/>
          <a:p>
            <a:pPr>
              <a:lnSpc>
                <a:spcPct val="110000"/>
              </a:lnSpc>
            </a:pPr>
            <a:r>
              <a:rPr lang="fr-FR" altLang="fr-FR" dirty="0"/>
              <a:t>Les trois mesures donnent de bons résultats mais</a:t>
            </a:r>
          </a:p>
          <a:p>
            <a:pPr lvl="1">
              <a:lnSpc>
                <a:spcPct val="110000"/>
              </a:lnSpc>
            </a:pPr>
            <a:r>
              <a:rPr lang="fr-FR" altLang="fr-FR" dirty="0"/>
              <a:t>Gain d'information:</a:t>
            </a:r>
          </a:p>
          <a:p>
            <a:pPr lvl="2">
              <a:lnSpc>
                <a:spcPct val="110000"/>
              </a:lnSpc>
            </a:pPr>
            <a:r>
              <a:rPr lang="fr-FR" altLang="fr-FR" dirty="0"/>
              <a:t>biaisé vers des attributs à valeurs multiples</a:t>
            </a:r>
          </a:p>
          <a:p>
            <a:pPr lvl="1">
              <a:lnSpc>
                <a:spcPct val="110000"/>
              </a:lnSpc>
            </a:pPr>
            <a:r>
              <a:rPr lang="fr-FR" altLang="fr-FR" dirty="0"/>
              <a:t>Ratio de gain:</a:t>
            </a:r>
          </a:p>
          <a:p>
            <a:pPr lvl="2">
              <a:lnSpc>
                <a:spcPct val="110000"/>
              </a:lnSpc>
            </a:pPr>
            <a:r>
              <a:rPr lang="fr-FR" altLang="fr-FR" dirty="0"/>
              <a:t>a tendance à préférer les divisions non équilibrées dans lesquelles une partition est beaucoup plus petite que les autres</a:t>
            </a:r>
          </a:p>
          <a:p>
            <a:pPr lvl="1">
              <a:lnSpc>
                <a:spcPct val="110000"/>
              </a:lnSpc>
            </a:pPr>
            <a:r>
              <a:rPr lang="fr-FR" altLang="fr-FR" dirty="0"/>
              <a:t>Indice de Gini:</a:t>
            </a:r>
          </a:p>
          <a:p>
            <a:pPr lvl="2">
              <a:lnSpc>
                <a:spcPct val="110000"/>
              </a:lnSpc>
            </a:pPr>
            <a:r>
              <a:rPr lang="fr-FR" altLang="fr-FR" dirty="0"/>
              <a:t>biaisé en attributs à valeurs multiples</a:t>
            </a:r>
          </a:p>
          <a:p>
            <a:pPr lvl="2">
              <a:lnSpc>
                <a:spcPct val="110000"/>
              </a:lnSpc>
            </a:pPr>
            <a:r>
              <a:rPr lang="fr-FR" altLang="fr-FR" dirty="0"/>
              <a:t>a des difficultés lorsque le nombre de classes est grand</a:t>
            </a:r>
          </a:p>
          <a:p>
            <a:pPr lvl="2">
              <a:lnSpc>
                <a:spcPct val="110000"/>
              </a:lnSpc>
            </a:pPr>
            <a:r>
              <a:rPr lang="fr-FR" altLang="fr-FR" dirty="0"/>
              <a:t>a tendance à favoriser les tests aboutissant à des partitions de taille égale et à la pureté des deux partitions</a:t>
            </a:r>
            <a:endParaRPr lang="en-US" altLang="fr-FR" sz="1000" dirty="0">
              <a:solidFill>
                <a:schemeClr val="tx1"/>
              </a:solidFill>
            </a:endParaRPr>
          </a:p>
        </p:txBody>
      </p:sp>
      <p:sp>
        <p:nvSpPr>
          <p:cNvPr id="7" name="Espace réservé du numéro de diapositive 6"/>
          <p:cNvSpPr>
            <a:spLocks noGrp="1"/>
          </p:cNvSpPr>
          <p:nvPr>
            <p:ph type="sldNum" sz="quarter" idx="12"/>
          </p:nvPr>
        </p:nvSpPr>
        <p:spPr/>
        <p:txBody>
          <a:bodyPr/>
          <a:lstStyle/>
          <a:p>
            <a:fld id="{C01AB16A-4938-45AA-9F76-261356F8504D}" type="slidenum">
              <a:rPr lang="en-US" altLang="fr-FR"/>
              <a:pPr/>
              <a:t>96</a:t>
            </a:fld>
            <a:endParaRPr lang="en-US" altLang="fr-FR"/>
          </a:p>
        </p:txBody>
      </p:sp>
    </p:spTree>
    <p:extLst>
      <p:ext uri="{BB962C8B-B14F-4D97-AF65-F5344CB8AC3E}">
        <p14:creationId xmlns:p14="http://schemas.microsoft.com/office/powerpoint/2010/main" val="284773916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r>
              <a:rPr lang="en-US" altLang="fr-FR" dirty="0"/>
              <a:t>Classification </a:t>
            </a:r>
            <a:r>
              <a:rPr lang="en-US" altLang="fr-FR" dirty="0" err="1"/>
              <a:t>basée</a:t>
            </a:r>
            <a:r>
              <a:rPr lang="en-US" altLang="fr-FR" dirty="0"/>
              <a:t> sur un </a:t>
            </a:r>
            <a:r>
              <a:rPr lang="en-US" altLang="fr-FR" dirty="0" err="1"/>
              <a:t>arbre</a:t>
            </a:r>
            <a:r>
              <a:rPr lang="en-US" altLang="fr-FR" dirty="0"/>
              <a:t> de </a:t>
            </a:r>
            <a:r>
              <a:rPr lang="en-US" altLang="fr-FR" dirty="0" err="1"/>
              <a:t>décision</a:t>
            </a:r>
            <a:endParaRPr lang="en-US" altLang="fr-FR" dirty="0"/>
          </a:p>
        </p:txBody>
      </p:sp>
      <p:sp>
        <p:nvSpPr>
          <p:cNvPr id="108547" name="Rectangle 3"/>
          <p:cNvSpPr>
            <a:spLocks noGrp="1" noChangeArrowheads="1"/>
          </p:cNvSpPr>
          <p:nvPr>
            <p:ph idx="1"/>
          </p:nvPr>
        </p:nvSpPr>
        <p:spPr/>
        <p:txBody>
          <a:bodyPr>
            <a:normAutofit fontScale="92500" lnSpcReduction="20000"/>
          </a:bodyPr>
          <a:lstStyle/>
          <a:p>
            <a:r>
              <a:rPr lang="fr-FR" altLang="fr-FR" dirty="0"/>
              <a:t>Avantages:</a:t>
            </a:r>
          </a:p>
          <a:p>
            <a:pPr lvl="1"/>
            <a:r>
              <a:rPr lang="fr-FR" altLang="fr-FR" dirty="0"/>
              <a:t>Facile à construire / implémenter</a:t>
            </a:r>
          </a:p>
          <a:p>
            <a:pPr lvl="1"/>
            <a:r>
              <a:rPr lang="fr-FR" altLang="fr-FR" dirty="0"/>
              <a:t>Extrêmement rapide pour la classification des enregistrements inconnus</a:t>
            </a:r>
          </a:p>
          <a:p>
            <a:pPr lvl="1"/>
            <a:r>
              <a:rPr lang="fr-FR" altLang="fr-FR" dirty="0"/>
              <a:t>Les modèles sont faciles à interpréter pour les arbres de petite taille</a:t>
            </a:r>
          </a:p>
          <a:p>
            <a:pPr lvl="1"/>
            <a:r>
              <a:rPr lang="fr-FR" altLang="fr-FR" dirty="0"/>
              <a:t>La précision est comparable aux autres techniques de classification pour de nombreux ensembles de données simples</a:t>
            </a:r>
          </a:p>
          <a:p>
            <a:pPr lvl="1"/>
            <a:r>
              <a:rPr lang="fr-FR" altLang="fr-FR" dirty="0"/>
              <a:t>Les modèles arborescents ne supposent aucune hypothèse sur la distribution des données sous-jacentes: non paramétrique</a:t>
            </a:r>
          </a:p>
          <a:p>
            <a:pPr lvl="1"/>
            <a:r>
              <a:rPr lang="fr-FR" altLang="fr-FR" dirty="0"/>
              <a:t>Avoir une méthode de sélection de fonctions intégrée qui les rend insensibles à la présence de variables inutiles</a:t>
            </a:r>
            <a:endParaRPr lang="en-US" altLang="fr-FR" sz="2400" b="1" dirty="0">
              <a:solidFill>
                <a:srgbClr val="0000FF"/>
              </a:solidFill>
            </a:endParaRPr>
          </a:p>
        </p:txBody>
      </p:sp>
      <p:sp>
        <p:nvSpPr>
          <p:cNvPr id="4" name="Espace réservé du numéro de diapositive 3"/>
          <p:cNvSpPr>
            <a:spLocks noGrp="1"/>
          </p:cNvSpPr>
          <p:nvPr>
            <p:ph type="sldNum" sz="quarter" idx="12"/>
          </p:nvPr>
        </p:nvSpPr>
        <p:spPr/>
        <p:txBody>
          <a:bodyPr/>
          <a:lstStyle/>
          <a:p>
            <a:fld id="{6CD7ED76-1F87-4007-9F85-71C835BD618F}" type="slidenum">
              <a:rPr lang="en-US" altLang="fr-FR"/>
              <a:pPr/>
              <a:t>97</a:t>
            </a:fld>
            <a:endParaRPr lang="en-US" altLang="fr-FR"/>
          </a:p>
        </p:txBody>
      </p:sp>
    </p:spTree>
    <p:extLst>
      <p:ext uri="{BB962C8B-B14F-4D97-AF65-F5344CB8AC3E}">
        <p14:creationId xmlns:p14="http://schemas.microsoft.com/office/powerpoint/2010/main" val="34069210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r>
              <a:rPr lang="en-US" altLang="fr-FR" dirty="0"/>
              <a:t>Classification </a:t>
            </a:r>
            <a:r>
              <a:rPr lang="en-US" altLang="fr-FR" dirty="0" err="1"/>
              <a:t>basée</a:t>
            </a:r>
            <a:r>
              <a:rPr lang="en-US" altLang="fr-FR" dirty="0"/>
              <a:t> sur un </a:t>
            </a:r>
            <a:r>
              <a:rPr lang="en-US" altLang="fr-FR" dirty="0" err="1"/>
              <a:t>arbre</a:t>
            </a:r>
            <a:r>
              <a:rPr lang="en-US" altLang="fr-FR" dirty="0"/>
              <a:t> de </a:t>
            </a:r>
            <a:r>
              <a:rPr lang="en-US" altLang="fr-FR" dirty="0" err="1"/>
              <a:t>décision</a:t>
            </a:r>
            <a:endParaRPr lang="en-US" altLang="fr-FR" dirty="0"/>
          </a:p>
        </p:txBody>
      </p:sp>
      <p:sp>
        <p:nvSpPr>
          <p:cNvPr id="109571" name="Rectangle 3"/>
          <p:cNvSpPr>
            <a:spLocks noGrp="1" noChangeArrowheads="1"/>
          </p:cNvSpPr>
          <p:nvPr>
            <p:ph idx="1"/>
          </p:nvPr>
        </p:nvSpPr>
        <p:spPr/>
        <p:txBody>
          <a:bodyPr>
            <a:normAutofit/>
          </a:bodyPr>
          <a:lstStyle/>
          <a:p>
            <a:endParaRPr lang="fr-FR" altLang="fr-FR" dirty="0"/>
          </a:p>
          <a:p>
            <a:r>
              <a:rPr lang="fr-FR" altLang="fr-FR" dirty="0"/>
              <a:t>Désavantages</a:t>
            </a:r>
          </a:p>
          <a:p>
            <a:pPr lvl="1"/>
            <a:r>
              <a:rPr lang="fr-FR" altLang="fr-FR" dirty="0"/>
              <a:t>Calcul coûteux en apprentissage</a:t>
            </a:r>
          </a:p>
          <a:p>
            <a:pPr lvl="1"/>
            <a:r>
              <a:rPr lang="fr-FR" altLang="fr-FR" dirty="0"/>
              <a:t>Certains arbres de décision peuvent être trop complexes et ne pas généraliser bien les données.</a:t>
            </a:r>
          </a:p>
          <a:p>
            <a:pPr lvl="1"/>
            <a:r>
              <a:rPr lang="fr-FR" altLang="fr-FR" dirty="0"/>
              <a:t>Moins d'expressivité: il peut y avoir des concepts difficiles à apprendre avec des arbres de décision limités</a:t>
            </a:r>
          </a:p>
        </p:txBody>
      </p:sp>
      <p:sp>
        <p:nvSpPr>
          <p:cNvPr id="4" name="Espace réservé du numéro de diapositive 3"/>
          <p:cNvSpPr>
            <a:spLocks noGrp="1"/>
          </p:cNvSpPr>
          <p:nvPr>
            <p:ph type="sldNum" sz="quarter" idx="12"/>
          </p:nvPr>
        </p:nvSpPr>
        <p:spPr/>
        <p:txBody>
          <a:bodyPr/>
          <a:lstStyle/>
          <a:p>
            <a:fld id="{4860B141-740C-46FD-806C-5A62564411F1}" type="slidenum">
              <a:rPr lang="en-US" altLang="fr-FR"/>
              <a:pPr/>
              <a:t>98</a:t>
            </a:fld>
            <a:endParaRPr lang="en-US" altLang="fr-FR"/>
          </a:p>
        </p:txBody>
      </p:sp>
    </p:spTree>
    <p:extLst>
      <p:ext uri="{BB962C8B-B14F-4D97-AF65-F5344CB8AC3E}">
        <p14:creationId xmlns:p14="http://schemas.microsoft.com/office/powerpoint/2010/main" val="1940040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2"/>
          <p:cNvSpPr>
            <a:spLocks noGrp="1" noChangeArrowheads="1"/>
          </p:cNvSpPr>
          <p:nvPr>
            <p:ph type="title"/>
          </p:nvPr>
        </p:nvSpPr>
        <p:spPr/>
        <p:txBody>
          <a:bodyPr/>
          <a:lstStyle/>
          <a:p>
            <a:r>
              <a:rPr lang="en-US" altLang="fr-FR" dirty="0"/>
              <a:t>Overfitting et </a:t>
            </a:r>
            <a:r>
              <a:rPr lang="en-US" altLang="fr-FR" dirty="0" err="1"/>
              <a:t>élagage</a:t>
            </a:r>
            <a:endParaRPr lang="en-US" altLang="fr-FR" dirty="0"/>
          </a:p>
        </p:txBody>
      </p:sp>
      <p:sp>
        <p:nvSpPr>
          <p:cNvPr id="110598" name="Rectangle 3"/>
          <p:cNvSpPr>
            <a:spLocks noGrp="1" noChangeArrowheads="1"/>
          </p:cNvSpPr>
          <p:nvPr>
            <p:ph idx="1"/>
          </p:nvPr>
        </p:nvSpPr>
        <p:spPr/>
        <p:txBody>
          <a:bodyPr>
            <a:normAutofit fontScale="77500" lnSpcReduction="20000"/>
          </a:bodyPr>
          <a:lstStyle/>
          <a:p>
            <a:r>
              <a:rPr lang="fr-FR" altLang="fr-FR" dirty="0" err="1"/>
              <a:t>Overfitting</a:t>
            </a:r>
            <a:r>
              <a:rPr lang="fr-FR" altLang="fr-FR" dirty="0"/>
              <a:t>: un arbre peut sur-apprendre les données d’apprentissage</a:t>
            </a:r>
          </a:p>
          <a:p>
            <a:pPr lvl="1"/>
            <a:r>
              <a:rPr lang="fr-FR" altLang="fr-FR" dirty="0"/>
              <a:t>Trop de branches, certaines peuvent refléter des anomalies dues au bruit ou à des valeurs aberrantes</a:t>
            </a:r>
          </a:p>
          <a:p>
            <a:pPr lvl="1"/>
            <a:r>
              <a:rPr lang="fr-FR" altLang="fr-FR" dirty="0"/>
              <a:t>Mauvaise précision pour les nouveaux échantillons</a:t>
            </a:r>
          </a:p>
          <a:p>
            <a:r>
              <a:rPr lang="fr-FR" altLang="fr-FR" dirty="0"/>
              <a:t>Deux approches pour éviter l’</a:t>
            </a:r>
            <a:r>
              <a:rPr lang="fr-FR" altLang="fr-FR" dirty="0" err="1"/>
              <a:t>overfitting</a:t>
            </a:r>
            <a:endParaRPr lang="fr-FR" altLang="fr-FR" dirty="0"/>
          </a:p>
          <a:p>
            <a:pPr lvl="1"/>
            <a:r>
              <a:rPr lang="fr-FR" altLang="fr-FR" dirty="0"/>
              <a:t>Pré-élagage: arrêtez la construction de l'arbre à un stade précoce - ne divisez pas un nœud si cela risque de faire tomber la mesure de qualité sous un seuil</a:t>
            </a:r>
          </a:p>
          <a:p>
            <a:pPr lvl="2"/>
            <a:r>
              <a:rPr lang="fr-FR" altLang="fr-FR" dirty="0"/>
              <a:t>Difficile de choisir un seuil approprié</a:t>
            </a:r>
          </a:p>
          <a:p>
            <a:pPr lvl="1"/>
            <a:r>
              <a:rPr lang="fr-FR" altLang="fr-FR" dirty="0"/>
              <a:t>Post-élagage : Supprimez les branches d'un arbre «complètement développé» - obtenez une séquence d'arbres élagués progressivement</a:t>
            </a:r>
          </a:p>
          <a:p>
            <a:pPr lvl="2"/>
            <a:r>
              <a:rPr lang="fr-FR" altLang="fr-FR" dirty="0"/>
              <a:t>Utilisez un ensemble de données différent de celui de l’apprentissage pour déterminer quel est «le meilleur arbre élagué»</a:t>
            </a:r>
            <a:endParaRPr lang="en-US" altLang="fr-FR" dirty="0"/>
          </a:p>
        </p:txBody>
      </p:sp>
      <p:sp>
        <p:nvSpPr>
          <p:cNvPr id="7" name="Espace réservé du numéro de diapositive 6"/>
          <p:cNvSpPr>
            <a:spLocks noGrp="1"/>
          </p:cNvSpPr>
          <p:nvPr>
            <p:ph type="sldNum" sz="quarter" idx="12"/>
          </p:nvPr>
        </p:nvSpPr>
        <p:spPr/>
        <p:txBody>
          <a:bodyPr/>
          <a:lstStyle/>
          <a:p>
            <a:fld id="{E32ED5E4-98BD-4109-8D28-1D8A89B750E5}" type="slidenum">
              <a:rPr lang="en-US" altLang="fr-FR"/>
              <a:pPr/>
              <a:t>99</a:t>
            </a:fld>
            <a:endParaRPr lang="en-US" altLang="fr-FR"/>
          </a:p>
        </p:txBody>
      </p:sp>
    </p:spTree>
    <p:extLst>
      <p:ext uri="{BB962C8B-B14F-4D97-AF65-F5344CB8AC3E}">
        <p14:creationId xmlns:p14="http://schemas.microsoft.com/office/powerpoint/2010/main" val="175754361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e">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e">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résentation1" id="{5BCA2476-70F5-4507-B8CE-9A8029162607}" vid="{67DEE08F-03E3-48F7-A554-199CE810885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4331</Words>
  <Application>Microsoft Office PowerPoint</Application>
  <PresentationFormat>Grand écran</PresentationFormat>
  <Paragraphs>625</Paragraphs>
  <Slides>109</Slides>
  <Notes>4</Notes>
  <HiddenSlides>0</HiddenSlides>
  <MMClips>1</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2</vt:i4>
      </vt:variant>
      <vt:variant>
        <vt:lpstr>Titres des diapositives</vt:lpstr>
      </vt:variant>
      <vt:variant>
        <vt:i4>109</vt:i4>
      </vt:variant>
    </vt:vector>
  </HeadingPairs>
  <TitlesOfParts>
    <vt:vector size="124" baseType="lpstr">
      <vt:lpstr>1</vt:lpstr>
      <vt:lpstr>2</vt:lpstr>
      <vt:lpstr>3</vt:lpstr>
      <vt:lpstr>Arial</vt:lpstr>
      <vt:lpstr>Calibri</vt:lpstr>
      <vt:lpstr>Cambria Math</vt:lpstr>
      <vt:lpstr>Corbel</vt:lpstr>
      <vt:lpstr>Open Sans</vt:lpstr>
      <vt:lpstr>Segoe UI</vt:lpstr>
      <vt:lpstr>Segoe UI Semibold</vt:lpstr>
      <vt:lpstr>Times New Roman</vt:lpstr>
      <vt:lpstr>Wingdings</vt:lpstr>
      <vt:lpstr>Parallaxe</vt:lpstr>
      <vt:lpstr>Visio</vt:lpstr>
      <vt:lpstr>Worksheet</vt:lpstr>
      <vt:lpstr>Formation Machine Learning – les fondamentaux</vt:lpstr>
      <vt:lpstr>Programme de la formation</vt:lpstr>
      <vt:lpstr>Tour de tables des acquis et des besoins</vt:lpstr>
      <vt:lpstr>Le machine learning</vt:lpstr>
      <vt:lpstr>Présentation PowerPoint</vt:lpstr>
      <vt:lpstr>Quelques exemples</vt:lpstr>
      <vt:lpstr>Le vocabulaire autour du machine learning</vt:lpstr>
      <vt:lpstr>Présentation PowerPoint</vt:lpstr>
      <vt:lpstr>Présentation PowerPoint</vt:lpstr>
      <vt:lpstr>Le machine learning par la pratique</vt:lpstr>
      <vt:lpstr>Les outils</vt:lpstr>
      <vt:lpstr>Présentation PowerPoint</vt:lpstr>
      <vt:lpstr>Présentation PowerPoint</vt:lpstr>
      <vt:lpstr>Choix entre Python et R – Pourquoi choisir ?</vt:lpstr>
      <vt:lpstr>Outils</vt:lpstr>
      <vt:lpstr>Le machine learning par des cas d’usage</vt:lpstr>
      <vt:lpstr>Les cas d’usage</vt:lpstr>
      <vt:lpstr>L’intelligence artificielle</vt:lpstr>
      <vt:lpstr>L’intelligence artificielle</vt:lpstr>
      <vt:lpstr>La maintenance prédictive</vt:lpstr>
      <vt:lpstr>Le cas SNCF</vt:lpstr>
      <vt:lpstr>Les moteurs de recommandation</vt:lpstr>
      <vt:lpstr>Les moteurs de recommandation</vt:lpstr>
      <vt:lpstr>Les outils de ciblage client</vt:lpstr>
      <vt:lpstr>Automatisation des traitement de données RH</vt:lpstr>
      <vt:lpstr>Assistant</vt:lpstr>
      <vt:lpstr>Assistants – reconnaissance sonore</vt:lpstr>
      <vt:lpstr>Retour au machine learning</vt:lpstr>
      <vt:lpstr>Définition</vt:lpstr>
      <vt:lpstr>Les problèmes liés au machine learning</vt:lpstr>
      <vt:lpstr>Les groupes d’algorithmes de machine learning</vt:lpstr>
      <vt:lpstr>Apprentissage supervisé</vt:lpstr>
      <vt:lpstr>Apprentissage non supervisé</vt:lpstr>
      <vt:lpstr>Apprentissage par renforcement</vt:lpstr>
      <vt:lpstr>Les algorithmes de machine learning</vt:lpstr>
      <vt:lpstr>Présentation PowerPoint</vt:lpstr>
      <vt:lpstr>Regression</vt:lpstr>
      <vt:lpstr>Regularization </vt:lpstr>
      <vt:lpstr> Instance-based </vt:lpstr>
      <vt:lpstr>Arbre de décision</vt:lpstr>
      <vt:lpstr>Bayesian</vt:lpstr>
      <vt:lpstr>Clustering </vt:lpstr>
      <vt:lpstr>Artificial Neural Network</vt:lpstr>
      <vt:lpstr>Deep Learning</vt:lpstr>
      <vt:lpstr>Réduction de dimension</vt:lpstr>
      <vt:lpstr>Ensemble Algorithms</vt:lpstr>
      <vt:lpstr>Quelle méthode utiliser ?</vt:lpstr>
      <vt:lpstr>Présentation PowerPoint</vt:lpstr>
      <vt:lpstr>Présentation PowerPoint</vt:lpstr>
      <vt:lpstr>Le machine learning – Le processus de machine learning</vt:lpstr>
      <vt:lpstr>Process de machine learning</vt:lpstr>
      <vt:lpstr>Présentation PowerPoint</vt:lpstr>
      <vt:lpstr>Classification – 2 étapes </vt:lpstr>
      <vt:lpstr>Illustration</vt:lpstr>
      <vt:lpstr>Comment valide-t-on un modèle ?</vt:lpstr>
      <vt:lpstr>Validation du modèle</vt:lpstr>
      <vt:lpstr>La démarche Train/Test</vt:lpstr>
      <vt:lpstr>Apprentissage / validation / test</vt:lpstr>
      <vt:lpstr>Validation croisée</vt:lpstr>
      <vt:lpstr>Validation croisée</vt:lpstr>
      <vt:lpstr>Ajustement des hyper-paramètres</vt:lpstr>
      <vt:lpstr>Ajustement des hyper-paramètres</vt:lpstr>
      <vt:lpstr>Validation du modèle</vt:lpstr>
      <vt:lpstr>Quelques métriques</vt:lpstr>
      <vt:lpstr>Métriques</vt:lpstr>
      <vt:lpstr>Limite du % de bien classés</vt:lpstr>
      <vt:lpstr>Méthodes d'évaluation des performances</vt:lpstr>
      <vt:lpstr>ROC (Receiver Operating Characteristic)</vt:lpstr>
      <vt:lpstr>ROC (Receiver Operating Characteristic)</vt:lpstr>
      <vt:lpstr>Courbe ROC</vt:lpstr>
      <vt:lpstr>Aire sous la courbe ROC</vt:lpstr>
      <vt:lpstr>Utilisation de la courbe ROC pour comparer des modèles</vt:lpstr>
      <vt:lpstr>Exemple : la classification</vt:lpstr>
      <vt:lpstr>La classification en apprentissage supervisé</vt:lpstr>
      <vt:lpstr>Données</vt:lpstr>
      <vt:lpstr>Utilisation de Python</vt:lpstr>
      <vt:lpstr>1ère approche : La régression logistique</vt:lpstr>
      <vt:lpstr>La régression logistique</vt:lpstr>
      <vt:lpstr>2nde approche : les SVM</vt:lpstr>
      <vt:lpstr>Les SVM</vt:lpstr>
      <vt:lpstr>2nde approche : les SVM</vt:lpstr>
      <vt:lpstr>Arbres de décisions</vt:lpstr>
      <vt:lpstr>Représentations basées sur les attributs</vt:lpstr>
      <vt:lpstr>Construction d’un arbre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Induction d'arbres</vt:lpstr>
      <vt:lpstr>Choix de la variable</vt:lpstr>
      <vt:lpstr>Comment determiner la meilleure séparation</vt:lpstr>
      <vt:lpstr> Comparaison des méthodes de sélection d'attributs</vt:lpstr>
      <vt:lpstr>Classification basée sur un arbre de décision</vt:lpstr>
      <vt:lpstr>Classification basée sur un arbre de décision</vt:lpstr>
      <vt:lpstr>Overfitting et élagage</vt:lpstr>
      <vt:lpstr>Forêt aléatoire</vt:lpstr>
      <vt:lpstr>Définition</vt:lpstr>
      <vt:lpstr>Algorithme</vt:lpstr>
      <vt:lpstr>Algorithme</vt:lpstr>
      <vt:lpstr>Random Forest</vt:lpstr>
      <vt:lpstr>Avantages</vt:lpstr>
      <vt:lpstr>Conclusions</vt:lpstr>
      <vt:lpstr>Application des différents algorithmes avec Python et Scikit-Learn dans un Notebook   Exercice sur un modèle de régression – qui trouvera le meilleur modèle ?</vt:lpstr>
      <vt:lpstr>Application des différents algorithmes avec Python et Scikit-Learn dans un Notebook   Exercice sur un modèle non supervisé</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Machine Learning et Deep Learning – les fondamentaux</dc:title>
  <dc:creator>Emmanuel Jakobowicz</dc:creator>
  <cp:lastModifiedBy>Emmanuel Jakobowicz</cp:lastModifiedBy>
  <cp:revision>20</cp:revision>
  <dcterms:created xsi:type="dcterms:W3CDTF">2020-09-20T21:54:36Z</dcterms:created>
  <dcterms:modified xsi:type="dcterms:W3CDTF">2021-06-01T15:50:54Z</dcterms:modified>
</cp:coreProperties>
</file>